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6"/>
  </p:notesMasterIdLst>
  <p:sldIdLst>
    <p:sldId id="256" r:id="rId5"/>
  </p:sldIdLst>
  <p:sldSz cx="42808525" cy="30279975"/>
  <p:notesSz cx="9928225" cy="6797675"/>
  <p:embeddedFontLst>
    <p:embeddedFont>
      <p:font typeface="Arial Black" panose="020B0A04020102020204" pitchFamily="34" charset="0"/>
      <p:bold r:id="rId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DB1B7A-7BBB-430A-9DBF-EE5C6719BD80}" v="294" dt="2022-12-07T17:39:05.512"/>
    <p1510:client id="{4B023451-81D8-42ED-93AC-EE8CA9C252E5}" v="185" dt="2022-12-07T14:38:01.857"/>
    <p1510:client id="{51246FE8-B72F-4B1D-BA4B-F6880204059A}" v="2" dt="2022-12-07T21:10:07.125"/>
    <p1510:client id="{5A0D0D58-4094-4128-9D2A-EAE8AE1C71CB}" v="1045" dt="2022-12-07T17:42:35.818"/>
    <p1510:client id="{898417FD-CA1D-4FC4-96EC-60D23567BAC8}" v="249" dt="2022-12-07T17:18:14.160"/>
    <p1510:client id="{92AACFC5-4261-4DA7-9A9C-409BCAEF49F9}" v="125" dt="2022-12-07T14:57:28.414"/>
    <p1510:client id="{D3345D16-1EB4-44C2-88ED-D6C28087D9E3}" v="1156" vWet="1158" dt="2022-12-07T17:39:37.967"/>
  </p1510:revLst>
</p1510:revInfo>
</file>

<file path=ppt/tableStyles.xml><?xml version="1.0" encoding="utf-8"?>
<a:tblStyleLst xmlns:a="http://schemas.openxmlformats.org/drawingml/2006/main" def="{C6BC8DBA-7418-44DE-A905-4A3DDD48CAAF}">
  <a:tblStyle styleId="{C6BC8DBA-7418-44DE-A905-4A3DDD48CA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69E6E92-C9E3-418E-914A-254489C08C5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é Turégano Pérez" userId="S::s212751@dtu.dk::07f716f4-4cec-4eb5-a57d-64dc7a4dbe77" providerId="AD" clId="Web-{4B023451-81D8-42ED-93AC-EE8CA9C252E5}"/>
    <pc:docChg chg="modSld">
      <pc:chgData name="José Turégano Pérez" userId="S::s212751@dtu.dk::07f716f4-4cec-4eb5-a57d-64dc7a4dbe77" providerId="AD" clId="Web-{4B023451-81D8-42ED-93AC-EE8CA9C252E5}" dt="2022-12-07T14:38:01.857" v="178" actId="1076"/>
      <pc:docMkLst>
        <pc:docMk/>
      </pc:docMkLst>
      <pc:sldChg chg="addSp delSp modSp">
        <pc:chgData name="José Turégano Pérez" userId="S::s212751@dtu.dk::07f716f4-4cec-4eb5-a57d-64dc7a4dbe77" providerId="AD" clId="Web-{4B023451-81D8-42ED-93AC-EE8CA9C252E5}" dt="2022-12-07T14:38:01.857" v="178" actId="1076"/>
        <pc:sldMkLst>
          <pc:docMk/>
          <pc:sldMk cId="0" sldId="256"/>
        </pc:sldMkLst>
        <pc:spChg chg="mod">
          <ac:chgData name="José Turégano Pérez" userId="S::s212751@dtu.dk::07f716f4-4cec-4eb5-a57d-64dc7a4dbe77" providerId="AD" clId="Web-{4B023451-81D8-42ED-93AC-EE8CA9C252E5}" dt="2022-12-07T14:02:34.519" v="13" actId="1076"/>
          <ac:spMkLst>
            <pc:docMk/>
            <pc:sldMk cId="0" sldId="256"/>
            <ac:spMk id="2" creationId="{982E2128-69AB-55B3-2CEF-6788A9619CF1}"/>
          </ac:spMkLst>
        </pc:spChg>
        <pc:spChg chg="add del mod">
          <ac:chgData name="José Turégano Pérez" userId="S::s212751@dtu.dk::07f716f4-4cec-4eb5-a57d-64dc7a4dbe77" providerId="AD" clId="Web-{4B023451-81D8-42ED-93AC-EE8CA9C252E5}" dt="2022-12-07T14:35:09.146" v="163"/>
          <ac:spMkLst>
            <pc:docMk/>
            <pc:sldMk cId="0" sldId="256"/>
            <ac:spMk id="9" creationId="{59A676EA-C6F4-6819-9840-41FDB39DE1D4}"/>
          </ac:spMkLst>
        </pc:spChg>
        <pc:spChg chg="mod">
          <ac:chgData name="José Turégano Pérez" userId="S::s212751@dtu.dk::07f716f4-4cec-4eb5-a57d-64dc7a4dbe77" providerId="AD" clId="Web-{4B023451-81D8-42ED-93AC-EE8CA9C252E5}" dt="2022-12-07T14:02:12.799" v="10" actId="1076"/>
          <ac:spMkLst>
            <pc:docMk/>
            <pc:sldMk cId="0" sldId="256"/>
            <ac:spMk id="12" creationId="{7B543B64-0738-35A6-57BA-C9A85AB74B6E}"/>
          </ac:spMkLst>
        </pc:spChg>
        <pc:spChg chg="mod">
          <ac:chgData name="José Turégano Pérez" userId="S::s212751@dtu.dk::07f716f4-4cec-4eb5-a57d-64dc7a4dbe77" providerId="AD" clId="Web-{4B023451-81D8-42ED-93AC-EE8CA9C252E5}" dt="2022-12-07T13:39:38.212" v="6" actId="1076"/>
          <ac:spMkLst>
            <pc:docMk/>
            <pc:sldMk cId="0" sldId="256"/>
            <ac:spMk id="25" creationId="{87957C67-E6A0-3374-7DF2-C4ABB9BB84A1}"/>
          </ac:spMkLst>
        </pc:spChg>
        <pc:spChg chg="add mod">
          <ac:chgData name="José Turégano Pérez" userId="S::s212751@dtu.dk::07f716f4-4cec-4eb5-a57d-64dc7a4dbe77" providerId="AD" clId="Web-{4B023451-81D8-42ED-93AC-EE8CA9C252E5}" dt="2022-12-07T14:37:39.215" v="177" actId="1076"/>
          <ac:spMkLst>
            <pc:docMk/>
            <pc:sldMk cId="0" sldId="256"/>
            <ac:spMk id="26" creationId="{D1F95222-5221-1C50-8E21-304A54346977}"/>
          </ac:spMkLst>
        </pc:spChg>
        <pc:spChg chg="add mod">
          <ac:chgData name="José Turégano Pérez" userId="S::s212751@dtu.dk::07f716f4-4cec-4eb5-a57d-64dc7a4dbe77" providerId="AD" clId="Web-{4B023451-81D8-42ED-93AC-EE8CA9C252E5}" dt="2022-12-07T14:36:29.587" v="169" actId="1076"/>
          <ac:spMkLst>
            <pc:docMk/>
            <pc:sldMk cId="0" sldId="256"/>
            <ac:spMk id="28" creationId="{88167E95-F31B-25C1-B961-0BAEF5C8BD3A}"/>
          </ac:spMkLst>
        </pc:spChg>
        <pc:spChg chg="add mod">
          <ac:chgData name="José Turégano Pérez" userId="S::s212751@dtu.dk::07f716f4-4cec-4eb5-a57d-64dc7a4dbe77" providerId="AD" clId="Web-{4B023451-81D8-42ED-93AC-EE8CA9C252E5}" dt="2022-12-07T14:37:18.074" v="174" actId="1076"/>
          <ac:spMkLst>
            <pc:docMk/>
            <pc:sldMk cId="0" sldId="256"/>
            <ac:spMk id="30" creationId="{7C67210B-EC34-66F3-2E67-6F6EB818EAC0}"/>
          </ac:spMkLst>
        </pc:spChg>
        <pc:spChg chg="mod">
          <ac:chgData name="José Turégano Pérez" userId="S::s212751@dtu.dk::07f716f4-4cec-4eb5-a57d-64dc7a4dbe77" providerId="AD" clId="Web-{4B023451-81D8-42ED-93AC-EE8CA9C252E5}" dt="2022-12-07T14:04:28.164" v="14" actId="1076"/>
          <ac:spMkLst>
            <pc:docMk/>
            <pc:sldMk cId="0" sldId="256"/>
            <ac:spMk id="120" creationId="{00000000-0000-0000-0000-000000000000}"/>
          </ac:spMkLst>
        </pc:spChg>
        <pc:spChg chg="mod">
          <ac:chgData name="José Turégano Pérez" userId="S::s212751@dtu.dk::07f716f4-4cec-4eb5-a57d-64dc7a4dbe77" providerId="AD" clId="Web-{4B023451-81D8-42ED-93AC-EE8CA9C252E5}" dt="2022-12-07T14:04:40.477" v="15" actId="1076"/>
          <ac:spMkLst>
            <pc:docMk/>
            <pc:sldMk cId="0" sldId="256"/>
            <ac:spMk id="126" creationId="{00000000-0000-0000-0000-000000000000}"/>
          </ac:spMkLst>
        </pc:spChg>
        <pc:spChg chg="mod">
          <ac:chgData name="José Turégano Pérez" userId="S::s212751@dtu.dk::07f716f4-4cec-4eb5-a57d-64dc7a4dbe77" providerId="AD" clId="Web-{4B023451-81D8-42ED-93AC-EE8CA9C252E5}" dt="2022-12-07T14:04:57.072" v="16" actId="14100"/>
          <ac:spMkLst>
            <pc:docMk/>
            <pc:sldMk cId="0" sldId="256"/>
            <ac:spMk id="141" creationId="{00000000-0000-0000-0000-000000000000}"/>
          </ac:spMkLst>
        </pc:spChg>
        <pc:picChg chg="mod">
          <ac:chgData name="José Turégano Pérez" userId="S::s212751@dtu.dk::07f716f4-4cec-4eb5-a57d-64dc7a4dbe77" providerId="AD" clId="Web-{4B023451-81D8-42ED-93AC-EE8CA9C252E5}" dt="2022-12-07T14:38:01.857" v="178" actId="1076"/>
          <ac:picMkLst>
            <pc:docMk/>
            <pc:sldMk cId="0" sldId="256"/>
            <ac:picMk id="5" creationId="{F08F5E45-AEBF-AC4E-FEC4-646A6C75C29F}"/>
          </ac:picMkLst>
        </pc:picChg>
        <pc:picChg chg="add mod">
          <ac:chgData name="José Turégano Pérez" userId="S::s212751@dtu.dk::07f716f4-4cec-4eb5-a57d-64dc7a4dbe77" providerId="AD" clId="Web-{4B023451-81D8-42ED-93AC-EE8CA9C252E5}" dt="2022-12-07T14:37:25.261" v="175" actId="1076"/>
          <ac:picMkLst>
            <pc:docMk/>
            <pc:sldMk cId="0" sldId="256"/>
            <ac:picMk id="19" creationId="{BB050C97-C0AF-92BA-0CA0-60CBEA512ABC}"/>
          </ac:picMkLst>
        </pc:picChg>
        <pc:picChg chg="mod">
          <ac:chgData name="José Turégano Pérez" userId="S::s212751@dtu.dk::07f716f4-4cec-4eb5-a57d-64dc7a4dbe77" providerId="AD" clId="Web-{4B023451-81D8-42ED-93AC-EE8CA9C252E5}" dt="2022-12-07T14:35:33.413" v="166" actId="1076"/>
          <ac:picMkLst>
            <pc:docMk/>
            <pc:sldMk cId="0" sldId="256"/>
            <ac:picMk id="20" creationId="{3B2EE6A0-9427-6BDC-1325-CE01E7035D23}"/>
          </ac:picMkLst>
        </pc:picChg>
        <pc:picChg chg="add mod">
          <ac:chgData name="José Turégano Pérez" userId="S::s212751@dtu.dk::07f716f4-4cec-4eb5-a57d-64dc7a4dbe77" providerId="AD" clId="Web-{4B023451-81D8-42ED-93AC-EE8CA9C252E5}" dt="2022-12-07T14:36:33.931" v="170" actId="1076"/>
          <ac:picMkLst>
            <pc:docMk/>
            <pc:sldMk cId="0" sldId="256"/>
            <ac:picMk id="21" creationId="{E560FE8E-5AE3-20A1-8B57-5463140E91C5}"/>
          </ac:picMkLst>
        </pc:picChg>
        <pc:picChg chg="add mod">
          <ac:chgData name="José Turégano Pérez" userId="S::s212751@dtu.dk::07f716f4-4cec-4eb5-a57d-64dc7a4dbe77" providerId="AD" clId="Web-{4B023451-81D8-42ED-93AC-EE8CA9C252E5}" dt="2022-12-07T14:36:56.041" v="172" actId="1076"/>
          <ac:picMkLst>
            <pc:docMk/>
            <pc:sldMk cId="0" sldId="256"/>
            <ac:picMk id="24" creationId="{4FA2FA22-D2A7-37AF-7F68-99052E39E827}"/>
          </ac:picMkLst>
        </pc:picChg>
        <pc:cxnChg chg="mod">
          <ac:chgData name="José Turégano Pérez" userId="S::s212751@dtu.dk::07f716f4-4cec-4eb5-a57d-64dc7a4dbe77" providerId="AD" clId="Web-{4B023451-81D8-42ED-93AC-EE8CA9C252E5}" dt="2022-12-07T14:05:21.463" v="18" actId="1076"/>
          <ac:cxnSpMkLst>
            <pc:docMk/>
            <pc:sldMk cId="0" sldId="256"/>
            <ac:cxnSpMk id="13" creationId="{A35D0F73-EF22-1C5C-BBA2-546E435D143E}"/>
          </ac:cxnSpMkLst>
        </pc:cxnChg>
      </pc:sldChg>
    </pc:docChg>
  </pc:docChgLst>
  <pc:docChgLst>
    <pc:chgData name="Pawel Jan Zielinski" userId="S::s213231@dtu.dk::6db866a7-2c24-4639-8c61-4602b720aaff" providerId="AD" clId="Web-{92AACFC5-4261-4DA7-9A9C-409BCAEF49F9}"/>
    <pc:docChg chg="modSld">
      <pc:chgData name="Pawel Jan Zielinski" userId="S::s213231@dtu.dk::6db866a7-2c24-4639-8c61-4602b720aaff" providerId="AD" clId="Web-{92AACFC5-4261-4DA7-9A9C-409BCAEF49F9}" dt="2022-12-07T14:50:59.013" v="95" actId="1076"/>
      <pc:docMkLst>
        <pc:docMk/>
      </pc:docMkLst>
      <pc:sldChg chg="addSp modSp">
        <pc:chgData name="Pawel Jan Zielinski" userId="S::s213231@dtu.dk::6db866a7-2c24-4639-8c61-4602b720aaff" providerId="AD" clId="Web-{92AACFC5-4261-4DA7-9A9C-409BCAEF49F9}" dt="2022-12-07T14:50:59.013" v="95" actId="1076"/>
        <pc:sldMkLst>
          <pc:docMk/>
          <pc:sldMk cId="0" sldId="256"/>
        </pc:sldMkLst>
        <pc:spChg chg="mod">
          <ac:chgData name="Pawel Jan Zielinski" userId="S::s213231@dtu.dk::6db866a7-2c24-4639-8c61-4602b720aaff" providerId="AD" clId="Web-{92AACFC5-4261-4DA7-9A9C-409BCAEF49F9}" dt="2022-12-07T14:50:59.013" v="95" actId="1076"/>
          <ac:spMkLst>
            <pc:docMk/>
            <pc:sldMk cId="0" sldId="256"/>
            <ac:spMk id="2" creationId="{982E2128-69AB-55B3-2CEF-6788A9619CF1}"/>
          </ac:spMkLst>
        </pc:spChg>
        <pc:spChg chg="mod">
          <ac:chgData name="Pawel Jan Zielinski" userId="S::s213231@dtu.dk::6db866a7-2c24-4639-8c61-4602b720aaff" providerId="AD" clId="Web-{92AACFC5-4261-4DA7-9A9C-409BCAEF49F9}" dt="2022-12-07T13:49:28.177" v="40"/>
          <ac:spMkLst>
            <pc:docMk/>
            <pc:sldMk cId="0" sldId="256"/>
            <ac:spMk id="3" creationId="{1D216D78-F317-447A-90FC-3DA77F572D4D}"/>
          </ac:spMkLst>
        </pc:spChg>
        <pc:spChg chg="mod">
          <ac:chgData name="Pawel Jan Zielinski" userId="S::s213231@dtu.dk::6db866a7-2c24-4639-8c61-4602b720aaff" providerId="AD" clId="Web-{92AACFC5-4261-4DA7-9A9C-409BCAEF49F9}" dt="2022-12-07T13:49:28.177" v="39"/>
          <ac:spMkLst>
            <pc:docMk/>
            <pc:sldMk cId="0" sldId="256"/>
            <ac:spMk id="4" creationId="{676F4990-88EC-42FE-D25B-37F37968F140}"/>
          </ac:spMkLst>
        </pc:spChg>
        <pc:spChg chg="mod">
          <ac:chgData name="Pawel Jan Zielinski" userId="S::s213231@dtu.dk::6db866a7-2c24-4639-8c61-4602b720aaff" providerId="AD" clId="Web-{92AACFC5-4261-4DA7-9A9C-409BCAEF49F9}" dt="2022-12-07T13:49:28.193" v="44"/>
          <ac:spMkLst>
            <pc:docMk/>
            <pc:sldMk cId="0" sldId="256"/>
            <ac:spMk id="7" creationId="{2A17DC43-BB5F-B4FE-3F6B-F4F640B54AC4}"/>
          </ac:spMkLst>
        </pc:spChg>
        <pc:spChg chg="mod">
          <ac:chgData name="Pawel Jan Zielinski" userId="S::s213231@dtu.dk::6db866a7-2c24-4639-8c61-4602b720aaff" providerId="AD" clId="Web-{92AACFC5-4261-4DA7-9A9C-409BCAEF49F9}" dt="2022-12-07T13:49:28.193" v="47"/>
          <ac:spMkLst>
            <pc:docMk/>
            <pc:sldMk cId="0" sldId="256"/>
            <ac:spMk id="10" creationId="{30941F05-59A1-EA05-0CC6-3723FE1ABEBE}"/>
          </ac:spMkLst>
        </pc:spChg>
        <pc:spChg chg="mod">
          <ac:chgData name="Pawel Jan Zielinski" userId="S::s213231@dtu.dk::6db866a7-2c24-4639-8c61-4602b720aaff" providerId="AD" clId="Web-{92AACFC5-4261-4DA7-9A9C-409BCAEF49F9}" dt="2022-12-07T13:49:28.193" v="46"/>
          <ac:spMkLst>
            <pc:docMk/>
            <pc:sldMk cId="0" sldId="256"/>
            <ac:spMk id="12" creationId="{7B543B64-0738-35A6-57BA-C9A85AB74B6E}"/>
          </ac:spMkLst>
        </pc:spChg>
        <pc:spChg chg="mod">
          <ac:chgData name="Pawel Jan Zielinski" userId="S::s213231@dtu.dk::6db866a7-2c24-4639-8c61-4602b720aaff" providerId="AD" clId="Web-{92AACFC5-4261-4DA7-9A9C-409BCAEF49F9}" dt="2022-12-07T13:58:58.176" v="55" actId="20577"/>
          <ac:spMkLst>
            <pc:docMk/>
            <pc:sldMk cId="0" sldId="256"/>
            <ac:spMk id="15" creationId="{7E906E72-FCC5-12C4-CC8F-AB10BC0201ED}"/>
          </ac:spMkLst>
        </pc:spChg>
        <pc:spChg chg="mod">
          <ac:chgData name="Pawel Jan Zielinski" userId="S::s213231@dtu.dk::6db866a7-2c24-4639-8c61-4602b720aaff" providerId="AD" clId="Web-{92AACFC5-4261-4DA7-9A9C-409BCAEF49F9}" dt="2022-12-07T13:49:28.193" v="42"/>
          <ac:spMkLst>
            <pc:docMk/>
            <pc:sldMk cId="0" sldId="256"/>
            <ac:spMk id="25" creationId="{87957C67-E6A0-3374-7DF2-C4ABB9BB84A1}"/>
          </ac:spMkLst>
        </pc:spChg>
        <pc:spChg chg="mod">
          <ac:chgData name="Pawel Jan Zielinski" userId="S::s213231@dtu.dk::6db866a7-2c24-4639-8c61-4602b720aaff" providerId="AD" clId="Web-{92AACFC5-4261-4DA7-9A9C-409BCAEF49F9}" dt="2022-12-07T13:49:28.177" v="41"/>
          <ac:spMkLst>
            <pc:docMk/>
            <pc:sldMk cId="0" sldId="256"/>
            <ac:spMk id="32" creationId="{38037C2B-8BA8-2BE9-3BF7-88736FA6291C}"/>
          </ac:spMkLst>
        </pc:spChg>
        <pc:spChg chg="mod">
          <ac:chgData name="Pawel Jan Zielinski" userId="S::s213231@dtu.dk::6db866a7-2c24-4639-8c61-4602b720aaff" providerId="AD" clId="Web-{92AACFC5-4261-4DA7-9A9C-409BCAEF49F9}" dt="2022-12-07T13:48:32.582" v="21" actId="14100"/>
          <ac:spMkLst>
            <pc:docMk/>
            <pc:sldMk cId="0" sldId="256"/>
            <ac:spMk id="94" creationId="{00000000-0000-0000-0000-000000000000}"/>
          </ac:spMkLst>
        </pc:spChg>
        <pc:spChg chg="mod">
          <ac:chgData name="Pawel Jan Zielinski" userId="S::s213231@dtu.dk::6db866a7-2c24-4639-8c61-4602b720aaff" providerId="AD" clId="Web-{92AACFC5-4261-4DA7-9A9C-409BCAEF49F9}" dt="2022-12-07T13:49:28.193" v="54"/>
          <ac:spMkLst>
            <pc:docMk/>
            <pc:sldMk cId="0" sldId="256"/>
            <ac:spMk id="95" creationId="{00000000-0000-0000-0000-000000000000}"/>
          </ac:spMkLst>
        </pc:spChg>
        <pc:spChg chg="mod">
          <ac:chgData name="Pawel Jan Zielinski" userId="S::s213231@dtu.dk::6db866a7-2c24-4639-8c61-4602b720aaff" providerId="AD" clId="Web-{92AACFC5-4261-4DA7-9A9C-409BCAEF49F9}" dt="2022-12-07T13:49:28.193" v="53"/>
          <ac:spMkLst>
            <pc:docMk/>
            <pc:sldMk cId="0" sldId="256"/>
            <ac:spMk id="98" creationId="{00000000-0000-0000-0000-000000000000}"/>
          </ac:spMkLst>
        </pc:spChg>
        <pc:spChg chg="mod">
          <ac:chgData name="Pawel Jan Zielinski" userId="S::s213231@dtu.dk::6db866a7-2c24-4639-8c61-4602b720aaff" providerId="AD" clId="Web-{92AACFC5-4261-4DA7-9A9C-409BCAEF49F9}" dt="2022-12-07T13:49:28.193" v="52"/>
          <ac:spMkLst>
            <pc:docMk/>
            <pc:sldMk cId="0" sldId="256"/>
            <ac:spMk id="104" creationId="{00000000-0000-0000-0000-000000000000}"/>
          </ac:spMkLst>
        </pc:spChg>
        <pc:spChg chg="mod">
          <ac:chgData name="Pawel Jan Zielinski" userId="S::s213231@dtu.dk::6db866a7-2c24-4639-8c61-4602b720aaff" providerId="AD" clId="Web-{92AACFC5-4261-4DA7-9A9C-409BCAEF49F9}" dt="2022-12-07T13:49:28.193" v="51"/>
          <ac:spMkLst>
            <pc:docMk/>
            <pc:sldMk cId="0" sldId="256"/>
            <ac:spMk id="120" creationId="{00000000-0000-0000-0000-000000000000}"/>
          </ac:spMkLst>
        </pc:spChg>
        <pc:spChg chg="mod">
          <ac:chgData name="Pawel Jan Zielinski" userId="S::s213231@dtu.dk::6db866a7-2c24-4639-8c61-4602b720aaff" providerId="AD" clId="Web-{92AACFC5-4261-4DA7-9A9C-409BCAEF49F9}" dt="2022-12-07T13:49:28.193" v="50"/>
          <ac:spMkLst>
            <pc:docMk/>
            <pc:sldMk cId="0" sldId="256"/>
            <ac:spMk id="126" creationId="{00000000-0000-0000-0000-000000000000}"/>
          </ac:spMkLst>
        </pc:spChg>
        <pc:spChg chg="mod">
          <ac:chgData name="Pawel Jan Zielinski" userId="S::s213231@dtu.dk::6db866a7-2c24-4639-8c61-4602b720aaff" providerId="AD" clId="Web-{92AACFC5-4261-4DA7-9A9C-409BCAEF49F9}" dt="2022-12-07T13:49:28.193" v="49"/>
          <ac:spMkLst>
            <pc:docMk/>
            <pc:sldMk cId="0" sldId="256"/>
            <ac:spMk id="144" creationId="{00000000-0000-0000-0000-000000000000}"/>
          </ac:spMkLst>
        </pc:spChg>
        <pc:spChg chg="mod">
          <ac:chgData name="Pawel Jan Zielinski" userId="S::s213231@dtu.dk::6db866a7-2c24-4639-8c61-4602b720aaff" providerId="AD" clId="Web-{92AACFC5-4261-4DA7-9A9C-409BCAEF49F9}" dt="2022-12-07T13:49:28.193" v="48"/>
          <ac:spMkLst>
            <pc:docMk/>
            <pc:sldMk cId="0" sldId="256"/>
            <ac:spMk id="145" creationId="{00000000-0000-0000-0000-000000000000}"/>
          </ac:spMkLst>
        </pc:spChg>
        <pc:graphicFrameChg chg="mod modGraphic">
          <ac:chgData name="Pawel Jan Zielinski" userId="S::s213231@dtu.dk::6db866a7-2c24-4639-8c61-4602b720aaff" providerId="AD" clId="Web-{92AACFC5-4261-4DA7-9A9C-409BCAEF49F9}" dt="2022-12-07T14:31:05.295" v="88"/>
          <ac:graphicFrameMkLst>
            <pc:docMk/>
            <pc:sldMk cId="0" sldId="256"/>
            <ac:graphicFrameMk id="93" creationId="{00000000-0000-0000-0000-000000000000}"/>
          </ac:graphicFrameMkLst>
        </pc:graphicFrameChg>
        <pc:picChg chg="mod">
          <ac:chgData name="Pawel Jan Zielinski" userId="S::s213231@dtu.dk::6db866a7-2c24-4639-8c61-4602b720aaff" providerId="AD" clId="Web-{92AACFC5-4261-4DA7-9A9C-409BCAEF49F9}" dt="2022-12-07T13:42:39.823" v="2" actId="1076"/>
          <ac:picMkLst>
            <pc:docMk/>
            <pc:sldMk cId="0" sldId="256"/>
            <ac:picMk id="17" creationId="{0DD74C0D-D784-D4EB-21C0-7B7E64853D0F}"/>
          </ac:picMkLst>
        </pc:picChg>
        <pc:picChg chg="mod">
          <ac:chgData name="Pawel Jan Zielinski" userId="S::s213231@dtu.dk::6db866a7-2c24-4639-8c61-4602b720aaff" providerId="AD" clId="Web-{92AACFC5-4261-4DA7-9A9C-409BCAEF49F9}" dt="2022-12-07T13:42:39.870" v="3" actId="1076"/>
          <ac:picMkLst>
            <pc:docMk/>
            <pc:sldMk cId="0" sldId="256"/>
            <ac:picMk id="18" creationId="{D7C6B71A-4722-D079-87E1-C6A95918881E}"/>
          </ac:picMkLst>
        </pc:picChg>
        <pc:inkChg chg="mod">
          <ac:chgData name="Pawel Jan Zielinski" userId="S::s213231@dtu.dk::6db866a7-2c24-4639-8c61-4602b720aaff" providerId="AD" clId="Web-{92AACFC5-4261-4DA7-9A9C-409BCAEF49F9}" dt="2022-12-07T13:42:44.104" v="4" actId="1076"/>
          <ac:inkMkLst>
            <pc:docMk/>
            <pc:sldMk cId="0" sldId="256"/>
            <ac:inkMk id="22" creationId="{ADF9BEA6-3181-32EF-B797-A783417C6CFB}"/>
          </ac:inkMkLst>
        </pc:inkChg>
        <pc:inkChg chg="mod">
          <ac:chgData name="Pawel Jan Zielinski" userId="S::s213231@dtu.dk::6db866a7-2c24-4639-8c61-4602b720aaff" providerId="AD" clId="Web-{92AACFC5-4261-4DA7-9A9C-409BCAEF49F9}" dt="2022-12-07T13:42:47.245" v="5" actId="1076"/>
          <ac:inkMkLst>
            <pc:docMk/>
            <pc:sldMk cId="0" sldId="256"/>
            <ac:inkMk id="23" creationId="{95585AF3-9154-0139-3723-93CBD44FE6A7}"/>
          </ac:inkMkLst>
        </pc:inkChg>
        <pc:cxnChg chg="add mod">
          <ac:chgData name="Pawel Jan Zielinski" userId="S::s213231@dtu.dk::6db866a7-2c24-4639-8c61-4602b720aaff" providerId="AD" clId="Web-{92AACFC5-4261-4DA7-9A9C-409BCAEF49F9}" dt="2022-12-07T14:02:07.118" v="56" actId="1076"/>
          <ac:cxnSpMkLst>
            <pc:docMk/>
            <pc:sldMk cId="0" sldId="256"/>
            <ac:cxnSpMk id="6" creationId="{EC9A267C-0813-60B0-D506-BEC71A6B3072}"/>
          </ac:cxnSpMkLst>
        </pc:cxnChg>
        <pc:cxnChg chg="add mod">
          <ac:chgData name="Pawel Jan Zielinski" userId="S::s213231@dtu.dk::6db866a7-2c24-4639-8c61-4602b720aaff" providerId="AD" clId="Web-{92AACFC5-4261-4DA7-9A9C-409BCAEF49F9}" dt="2022-12-07T14:33:05.954" v="94" actId="14100"/>
          <ac:cxnSpMkLst>
            <pc:docMk/>
            <pc:sldMk cId="0" sldId="256"/>
            <ac:cxnSpMk id="33" creationId="{01C30458-6FF3-91F2-955C-FFD536000E55}"/>
          </ac:cxnSpMkLst>
        </pc:cxnChg>
        <pc:cxnChg chg="mod">
          <ac:chgData name="Pawel Jan Zielinski" userId="S::s213231@dtu.dk::6db866a7-2c24-4639-8c61-4602b720aaff" providerId="AD" clId="Web-{92AACFC5-4261-4DA7-9A9C-409BCAEF49F9}" dt="2022-12-07T13:47:37.487" v="18" actId="14100"/>
          <ac:cxnSpMkLst>
            <pc:docMk/>
            <pc:sldMk cId="0" sldId="256"/>
            <ac:cxnSpMk id="129" creationId="{00000000-0000-0000-0000-000000000000}"/>
          </ac:cxnSpMkLst>
        </pc:cxnChg>
      </pc:sldChg>
    </pc:docChg>
  </pc:docChgLst>
  <pc:docChgLst>
    <pc:chgData name="Pawel Jan Zielinski" userId="S::s213231@dtu.dk::6db866a7-2c24-4639-8c61-4602b720aaff" providerId="AD" clId="Web-{DBB654B3-7202-4C9E-80F2-C39D5D6406F0}"/>
    <pc:docChg chg="modSld">
      <pc:chgData name="Pawel Jan Zielinski" userId="S::s213231@dtu.dk::6db866a7-2c24-4639-8c61-4602b720aaff" providerId="AD" clId="Web-{DBB654B3-7202-4C9E-80F2-C39D5D6406F0}" dt="2022-12-06T15:39:45.872" v="66"/>
      <pc:docMkLst>
        <pc:docMk/>
      </pc:docMkLst>
      <pc:sldChg chg="addSp delSp modSp">
        <pc:chgData name="Pawel Jan Zielinski" userId="S::s213231@dtu.dk::6db866a7-2c24-4639-8c61-4602b720aaff" providerId="AD" clId="Web-{DBB654B3-7202-4C9E-80F2-C39D5D6406F0}" dt="2022-12-06T15:39:45.872" v="66"/>
        <pc:sldMkLst>
          <pc:docMk/>
          <pc:sldMk cId="0" sldId="256"/>
        </pc:sldMkLst>
        <pc:spChg chg="mod">
          <ac:chgData name="Pawel Jan Zielinski" userId="S::s213231@dtu.dk::6db866a7-2c24-4639-8c61-4602b720aaff" providerId="AD" clId="Web-{DBB654B3-7202-4C9E-80F2-C39D5D6406F0}" dt="2022-12-06T15:36:59.199" v="22" actId="14100"/>
          <ac:spMkLst>
            <pc:docMk/>
            <pc:sldMk cId="0" sldId="256"/>
            <ac:spMk id="3" creationId="{1D216D78-F317-447A-90FC-3DA77F572D4D}"/>
          </ac:spMkLst>
        </pc:spChg>
        <pc:spChg chg="add del mod">
          <ac:chgData name="Pawel Jan Zielinski" userId="S::s213231@dtu.dk::6db866a7-2c24-4639-8c61-4602b720aaff" providerId="AD" clId="Web-{DBB654B3-7202-4C9E-80F2-C39D5D6406F0}" dt="2022-12-06T15:37:31.793" v="28"/>
          <ac:spMkLst>
            <pc:docMk/>
            <pc:sldMk cId="0" sldId="256"/>
            <ac:spMk id="6" creationId="{C8225FF4-D103-B457-EA70-CE6BD65F460B}"/>
          </ac:spMkLst>
        </pc:spChg>
        <pc:spChg chg="mod">
          <ac:chgData name="Pawel Jan Zielinski" userId="S::s213231@dtu.dk::6db866a7-2c24-4639-8c61-4602b720aaff" providerId="AD" clId="Web-{DBB654B3-7202-4C9E-80F2-C39D5D6406F0}" dt="2022-12-06T15:32:13.414" v="19" actId="20577"/>
          <ac:spMkLst>
            <pc:docMk/>
            <pc:sldMk cId="0" sldId="256"/>
            <ac:spMk id="9" creationId="{59A676EA-C6F4-6819-9840-41FDB39DE1D4}"/>
          </ac:spMkLst>
        </pc:spChg>
        <pc:spChg chg="add mod">
          <ac:chgData name="Pawel Jan Zielinski" userId="S::s213231@dtu.dk::6db866a7-2c24-4639-8c61-4602b720aaff" providerId="AD" clId="Web-{DBB654B3-7202-4C9E-80F2-C39D5D6406F0}" dt="2022-12-06T15:39:19.731" v="58" actId="1076"/>
          <ac:spMkLst>
            <pc:docMk/>
            <pc:sldMk cId="0" sldId="256"/>
            <ac:spMk id="15" creationId="{7E906E72-FCC5-12C4-CC8F-AB10BC0201ED}"/>
          </ac:spMkLst>
        </pc:spChg>
        <pc:picChg chg="add mod">
          <ac:chgData name="Pawel Jan Zielinski" userId="S::s213231@dtu.dk::6db866a7-2c24-4639-8c61-4602b720aaff" providerId="AD" clId="Web-{DBB654B3-7202-4C9E-80F2-C39D5D6406F0}" dt="2022-12-06T15:32:21.196" v="21" actId="1076"/>
          <ac:picMkLst>
            <pc:docMk/>
            <pc:sldMk cId="0" sldId="256"/>
            <ac:picMk id="5" creationId="{F08F5E45-AEBF-AC4E-FEC4-646A6C75C29F}"/>
          </ac:picMkLst>
        </pc:picChg>
        <pc:picChg chg="add mod">
          <ac:chgData name="Pawel Jan Zielinski" userId="S::s213231@dtu.dk::6db866a7-2c24-4639-8c61-4602b720aaff" providerId="AD" clId="Web-{DBB654B3-7202-4C9E-80F2-C39D5D6406F0}" dt="2022-12-06T15:39:17.153" v="57" actId="1076"/>
          <ac:picMkLst>
            <pc:docMk/>
            <pc:sldMk cId="0" sldId="256"/>
            <ac:picMk id="17" creationId="{0DD74C0D-D784-D4EB-21C0-7B7E64853D0F}"/>
          </ac:picMkLst>
        </pc:picChg>
        <pc:picChg chg="add mod">
          <ac:chgData name="Pawel Jan Zielinski" userId="S::s213231@dtu.dk::6db866a7-2c24-4639-8c61-4602b720aaff" providerId="AD" clId="Web-{DBB654B3-7202-4C9E-80F2-C39D5D6406F0}" dt="2022-12-06T15:39:06.794" v="54" actId="1076"/>
          <ac:picMkLst>
            <pc:docMk/>
            <pc:sldMk cId="0" sldId="256"/>
            <ac:picMk id="18" creationId="{D7C6B71A-4722-D079-87E1-C6A95918881E}"/>
          </ac:picMkLst>
        </pc:picChg>
        <pc:inkChg chg="add del">
          <ac:chgData name="Pawel Jan Zielinski" userId="S::s213231@dtu.dk::6db866a7-2c24-4639-8c61-4602b720aaff" providerId="AD" clId="Web-{DBB654B3-7202-4C9E-80F2-C39D5D6406F0}" dt="2022-12-06T15:39:39.060" v="64"/>
          <ac:inkMkLst>
            <pc:docMk/>
            <pc:sldMk cId="0" sldId="256"/>
            <ac:inkMk id="19" creationId="{440A1B89-CED8-8495-1463-8CBA150772BE}"/>
          </ac:inkMkLst>
        </pc:inkChg>
        <pc:inkChg chg="add del">
          <ac:chgData name="Pawel Jan Zielinski" userId="S::s213231@dtu.dk::6db866a7-2c24-4639-8c61-4602b720aaff" providerId="AD" clId="Web-{DBB654B3-7202-4C9E-80F2-C39D5D6406F0}" dt="2022-12-06T15:39:37.731" v="63"/>
          <ac:inkMkLst>
            <pc:docMk/>
            <pc:sldMk cId="0" sldId="256"/>
            <ac:inkMk id="20" creationId="{DC4F3B49-924D-C80F-EA3B-CC7D282A8912}"/>
          </ac:inkMkLst>
        </pc:inkChg>
        <pc:inkChg chg="add del">
          <ac:chgData name="Pawel Jan Zielinski" userId="S::s213231@dtu.dk::6db866a7-2c24-4639-8c61-4602b720aaff" providerId="AD" clId="Web-{DBB654B3-7202-4C9E-80F2-C39D5D6406F0}" dt="2022-12-06T15:39:36.450" v="62"/>
          <ac:inkMkLst>
            <pc:docMk/>
            <pc:sldMk cId="0" sldId="256"/>
            <ac:inkMk id="21" creationId="{7261A051-ACA8-96A2-2639-E17B035C48C2}"/>
          </ac:inkMkLst>
        </pc:inkChg>
        <pc:inkChg chg="add">
          <ac:chgData name="Pawel Jan Zielinski" userId="S::s213231@dtu.dk::6db866a7-2c24-4639-8c61-4602b720aaff" providerId="AD" clId="Web-{DBB654B3-7202-4C9E-80F2-C39D5D6406F0}" dt="2022-12-06T15:39:42.825" v="65"/>
          <ac:inkMkLst>
            <pc:docMk/>
            <pc:sldMk cId="0" sldId="256"/>
            <ac:inkMk id="22" creationId="{ADF9BEA6-3181-32EF-B797-A783417C6CFB}"/>
          </ac:inkMkLst>
        </pc:inkChg>
        <pc:inkChg chg="add">
          <ac:chgData name="Pawel Jan Zielinski" userId="S::s213231@dtu.dk::6db866a7-2c24-4639-8c61-4602b720aaff" providerId="AD" clId="Web-{DBB654B3-7202-4C9E-80F2-C39D5D6406F0}" dt="2022-12-06T15:39:45.872" v="66"/>
          <ac:inkMkLst>
            <pc:docMk/>
            <pc:sldMk cId="0" sldId="256"/>
            <ac:inkMk id="23" creationId="{95585AF3-9154-0139-3723-93CBD44FE6A7}"/>
          </ac:inkMkLst>
        </pc:inkChg>
      </pc:sldChg>
    </pc:docChg>
  </pc:docChgLst>
  <pc:docChgLst>
    <pc:chgData name="Thor Larsen" userId="S::s171198@dtu.dk::afff626e-eb94-4fbf-84f9-74348c9750c5" providerId="AD" clId="Web-{21A94C2D-A2F6-4942-87B4-DD9A834918F1}"/>
    <pc:docChg chg="modSld">
      <pc:chgData name="Thor Larsen" userId="S::s171198@dtu.dk::afff626e-eb94-4fbf-84f9-74348c9750c5" providerId="AD" clId="Web-{21A94C2D-A2F6-4942-87B4-DD9A834918F1}" dt="2022-12-06T14:38:16.501" v="538" actId="1076"/>
      <pc:docMkLst>
        <pc:docMk/>
      </pc:docMkLst>
      <pc:sldChg chg="addSp delSp modSp">
        <pc:chgData name="Thor Larsen" userId="S::s171198@dtu.dk::afff626e-eb94-4fbf-84f9-74348c9750c5" providerId="AD" clId="Web-{21A94C2D-A2F6-4942-87B4-DD9A834918F1}" dt="2022-12-06T14:38:16.501" v="538" actId="1076"/>
        <pc:sldMkLst>
          <pc:docMk/>
          <pc:sldMk cId="0" sldId="256"/>
        </pc:sldMkLst>
        <pc:spChg chg="add mod">
          <ac:chgData name="Thor Larsen" userId="S::s171198@dtu.dk::afff626e-eb94-4fbf-84f9-74348c9750c5" providerId="AD" clId="Web-{21A94C2D-A2F6-4942-87B4-DD9A834918F1}" dt="2022-12-06T13:24:03.305" v="537" actId="20577"/>
          <ac:spMkLst>
            <pc:docMk/>
            <pc:sldMk cId="0" sldId="256"/>
            <ac:spMk id="3" creationId="{1D216D78-F317-447A-90FC-3DA77F572D4D}"/>
          </ac:spMkLst>
        </pc:spChg>
        <pc:spChg chg="mod">
          <ac:chgData name="Thor Larsen" userId="S::s171198@dtu.dk::afff626e-eb94-4fbf-84f9-74348c9750c5" providerId="AD" clId="Web-{21A94C2D-A2F6-4942-87B4-DD9A834918F1}" dt="2022-12-06T13:20:19.166" v="479" actId="1076"/>
          <ac:spMkLst>
            <pc:docMk/>
            <pc:sldMk cId="0" sldId="256"/>
            <ac:spMk id="4" creationId="{676F4990-88EC-42FE-D25B-37F37968F140}"/>
          </ac:spMkLst>
        </pc:spChg>
        <pc:spChg chg="del mod">
          <ac:chgData name="Thor Larsen" userId="S::s171198@dtu.dk::afff626e-eb94-4fbf-84f9-74348c9750c5" providerId="AD" clId="Web-{21A94C2D-A2F6-4942-87B4-DD9A834918F1}" dt="2022-12-06T13:21:31.449" v="488"/>
          <ac:spMkLst>
            <pc:docMk/>
            <pc:sldMk cId="0" sldId="256"/>
            <ac:spMk id="5" creationId="{710A7942-D083-0B29-FBCC-567F400C3A2C}"/>
          </ac:spMkLst>
        </pc:spChg>
        <pc:spChg chg="add mod">
          <ac:chgData name="Thor Larsen" userId="S::s171198@dtu.dk::afff626e-eb94-4fbf-84f9-74348c9750c5" providerId="AD" clId="Web-{21A94C2D-A2F6-4942-87B4-DD9A834918F1}" dt="2022-12-06T13:10:34.292" v="81" actId="1076"/>
          <ac:spMkLst>
            <pc:docMk/>
            <pc:sldMk cId="0" sldId="256"/>
            <ac:spMk id="7" creationId="{2A17DC43-BB5F-B4FE-3F6B-F4F640B54AC4}"/>
          </ac:spMkLst>
        </pc:spChg>
        <pc:spChg chg="mod">
          <ac:chgData name="Thor Larsen" userId="S::s171198@dtu.dk::afff626e-eb94-4fbf-84f9-74348c9750c5" providerId="AD" clId="Web-{21A94C2D-A2F6-4942-87B4-DD9A834918F1}" dt="2022-12-06T13:11:07.465" v="98" actId="1076"/>
          <ac:spMkLst>
            <pc:docMk/>
            <pc:sldMk cId="0" sldId="256"/>
            <ac:spMk id="10" creationId="{30941F05-59A1-EA05-0CC6-3723FE1ABEBE}"/>
          </ac:spMkLst>
        </pc:spChg>
        <pc:spChg chg="mod">
          <ac:chgData name="Thor Larsen" userId="S::s171198@dtu.dk::afff626e-eb94-4fbf-84f9-74348c9750c5" providerId="AD" clId="Web-{21A94C2D-A2F6-4942-87B4-DD9A834918F1}" dt="2022-12-06T13:11:50.856" v="119" actId="1076"/>
          <ac:spMkLst>
            <pc:docMk/>
            <pc:sldMk cId="0" sldId="256"/>
            <ac:spMk id="104" creationId="{00000000-0000-0000-0000-000000000000}"/>
          </ac:spMkLst>
        </pc:spChg>
        <pc:spChg chg="del mod">
          <ac:chgData name="Thor Larsen" userId="S::s171198@dtu.dk::afff626e-eb94-4fbf-84f9-74348c9750c5" providerId="AD" clId="Web-{21A94C2D-A2F6-4942-87B4-DD9A834918F1}" dt="2022-12-06T13:01:21.294" v="11"/>
          <ac:spMkLst>
            <pc:docMk/>
            <pc:sldMk cId="0" sldId="256"/>
            <ac:spMk id="119" creationId="{00000000-0000-0000-0000-000000000000}"/>
          </ac:spMkLst>
        </pc:spChg>
        <pc:picChg chg="mod">
          <ac:chgData name="Thor Larsen" userId="S::s171198@dtu.dk::afff626e-eb94-4fbf-84f9-74348c9750c5" providerId="AD" clId="Web-{21A94C2D-A2F6-4942-87B4-DD9A834918F1}" dt="2022-12-06T14:38:16.501" v="538" actId="1076"/>
          <ac:picMkLst>
            <pc:docMk/>
            <pc:sldMk cId="0" sldId="256"/>
            <ac:picMk id="8" creationId="{9E970AF4-5616-A81F-BE67-3893B44A09AB}"/>
          </ac:picMkLst>
        </pc:picChg>
        <pc:picChg chg="add mod ord">
          <ac:chgData name="Thor Larsen" userId="S::s171198@dtu.dk::afff626e-eb94-4fbf-84f9-74348c9750c5" providerId="AD" clId="Web-{21A94C2D-A2F6-4942-87B4-DD9A834918F1}" dt="2022-12-06T13:20:24.979" v="480" actId="1076"/>
          <ac:picMkLst>
            <pc:docMk/>
            <pc:sldMk cId="0" sldId="256"/>
            <ac:picMk id="14" creationId="{D2262381-47F3-F43B-1338-E2074ED823B4}"/>
          </ac:picMkLst>
        </pc:picChg>
      </pc:sldChg>
    </pc:docChg>
  </pc:docChgLst>
  <pc:docChgLst>
    <pc:chgData name="Samuel Poltock" userId="28a02975-0d2b-489a-917e-a99409c814d8" providerId="ADAL" clId="{D3345D16-1EB4-44C2-88ED-D6C28087D9E3}"/>
    <pc:docChg chg="undo custSel modSld">
      <pc:chgData name="Samuel Poltock" userId="28a02975-0d2b-489a-917e-a99409c814d8" providerId="ADAL" clId="{D3345D16-1EB4-44C2-88ED-D6C28087D9E3}" dt="2022-12-07T17:39:27.173" v="1590" actId="1076"/>
      <pc:docMkLst>
        <pc:docMk/>
      </pc:docMkLst>
      <pc:sldChg chg="addSp delSp modSp mod">
        <pc:chgData name="Samuel Poltock" userId="28a02975-0d2b-489a-917e-a99409c814d8" providerId="ADAL" clId="{D3345D16-1EB4-44C2-88ED-D6C28087D9E3}" dt="2022-12-07T17:39:27.173" v="1590" actId="1076"/>
        <pc:sldMkLst>
          <pc:docMk/>
          <pc:sldMk cId="0" sldId="256"/>
        </pc:sldMkLst>
        <pc:spChg chg="mod">
          <ac:chgData name="Samuel Poltock" userId="28a02975-0d2b-489a-917e-a99409c814d8" providerId="ADAL" clId="{D3345D16-1EB4-44C2-88ED-D6C28087D9E3}" dt="2022-12-07T16:11:51.784" v="707" actId="1076"/>
          <ac:spMkLst>
            <pc:docMk/>
            <pc:sldMk cId="0" sldId="256"/>
            <ac:spMk id="2" creationId="{1E5DA587-4309-A11C-B4AD-13BB0BF9231C}"/>
          </ac:spMkLst>
        </pc:spChg>
        <pc:spChg chg="mod">
          <ac:chgData name="Samuel Poltock" userId="28a02975-0d2b-489a-917e-a99409c814d8" providerId="ADAL" clId="{D3345D16-1EB4-44C2-88ED-D6C28087D9E3}" dt="2022-12-07T17:11:46.994" v="830" actId="20577"/>
          <ac:spMkLst>
            <pc:docMk/>
            <pc:sldMk cId="0" sldId="256"/>
            <ac:spMk id="4" creationId="{676F4990-88EC-42FE-D25B-37F37968F140}"/>
          </ac:spMkLst>
        </pc:spChg>
        <pc:spChg chg="add del mod">
          <ac:chgData name="Samuel Poltock" userId="28a02975-0d2b-489a-917e-a99409c814d8" providerId="ADAL" clId="{D3345D16-1EB4-44C2-88ED-D6C28087D9E3}" dt="2022-12-06T15:48:04.814" v="11"/>
          <ac:spMkLst>
            <pc:docMk/>
            <pc:sldMk cId="0" sldId="256"/>
            <ac:spMk id="6" creationId="{0BB43C49-4D9D-9A09-8E13-5CF5B1FD554E}"/>
          </ac:spMkLst>
        </pc:spChg>
        <pc:spChg chg="mod">
          <ac:chgData name="Samuel Poltock" userId="28a02975-0d2b-489a-917e-a99409c814d8" providerId="ADAL" clId="{D3345D16-1EB4-44C2-88ED-D6C28087D9E3}" dt="2022-12-06T15:48:26.829" v="21" actId="1076"/>
          <ac:spMkLst>
            <pc:docMk/>
            <pc:sldMk cId="0" sldId="256"/>
            <ac:spMk id="12" creationId="{7B543B64-0738-35A6-57BA-C9A85AB74B6E}"/>
          </ac:spMkLst>
        </pc:spChg>
        <pc:spChg chg="add del mod">
          <ac:chgData name="Samuel Poltock" userId="28a02975-0d2b-489a-917e-a99409c814d8" providerId="ADAL" clId="{D3345D16-1EB4-44C2-88ED-D6C28087D9E3}" dt="2022-12-07T16:18:56.242" v="718" actId="14100"/>
          <ac:spMkLst>
            <pc:docMk/>
            <pc:sldMk cId="0" sldId="256"/>
            <ac:spMk id="16" creationId="{8F370695-FE2D-02CF-4327-A62B5B365533}"/>
          </ac:spMkLst>
        </pc:spChg>
        <pc:spChg chg="add del mod">
          <ac:chgData name="Samuel Poltock" userId="28a02975-0d2b-489a-917e-a99409c814d8" providerId="ADAL" clId="{D3345D16-1EB4-44C2-88ED-D6C28087D9E3}" dt="2022-12-06T15:50:46.340" v="93"/>
          <ac:spMkLst>
            <pc:docMk/>
            <pc:sldMk cId="0" sldId="256"/>
            <ac:spMk id="21" creationId="{6C36B004-AFC7-1668-4F1E-2D3AA3B3926A}"/>
          </ac:spMkLst>
        </pc:spChg>
        <pc:spChg chg="add del mod">
          <ac:chgData name="Samuel Poltock" userId="28a02975-0d2b-489a-917e-a99409c814d8" providerId="ADAL" clId="{D3345D16-1EB4-44C2-88ED-D6C28087D9E3}" dt="2022-12-06T16:22:31.508" v="428" actId="478"/>
          <ac:spMkLst>
            <pc:docMk/>
            <pc:sldMk cId="0" sldId="256"/>
            <ac:spMk id="24" creationId="{58EB8D36-5AC6-6012-74FD-7E0F56E47BBA}"/>
          </ac:spMkLst>
        </pc:spChg>
        <pc:spChg chg="add mod">
          <ac:chgData name="Samuel Poltock" userId="28a02975-0d2b-489a-917e-a99409c814d8" providerId="ADAL" clId="{D3345D16-1EB4-44C2-88ED-D6C28087D9E3}" dt="2022-12-07T16:11:32.033" v="703" actId="164"/>
          <ac:spMkLst>
            <pc:docMk/>
            <pc:sldMk cId="0" sldId="256"/>
            <ac:spMk id="25" creationId="{87957C67-E6A0-3374-7DF2-C4ABB9BB84A1}"/>
          </ac:spMkLst>
        </pc:spChg>
        <pc:spChg chg="add mod">
          <ac:chgData name="Samuel Poltock" userId="28a02975-0d2b-489a-917e-a99409c814d8" providerId="ADAL" clId="{D3345D16-1EB4-44C2-88ED-D6C28087D9E3}" dt="2022-12-07T16:11:32.033" v="703" actId="164"/>
          <ac:spMkLst>
            <pc:docMk/>
            <pc:sldMk cId="0" sldId="256"/>
            <ac:spMk id="32" creationId="{38037C2B-8BA8-2BE9-3BF7-88736FA6291C}"/>
          </ac:spMkLst>
        </pc:spChg>
        <pc:spChg chg="mod">
          <ac:chgData name="Samuel Poltock" userId="28a02975-0d2b-489a-917e-a99409c814d8" providerId="ADAL" clId="{D3345D16-1EB4-44C2-88ED-D6C28087D9E3}" dt="2022-12-07T17:11:26.517" v="821" actId="122"/>
          <ac:spMkLst>
            <pc:docMk/>
            <pc:sldMk cId="0" sldId="256"/>
            <ac:spMk id="38" creationId="{D5375163-4FCA-0600-647A-09633C040960}"/>
          </ac:spMkLst>
        </pc:spChg>
        <pc:spChg chg="mod">
          <ac:chgData name="Samuel Poltock" userId="28a02975-0d2b-489a-917e-a99409c814d8" providerId="ADAL" clId="{D3345D16-1EB4-44C2-88ED-D6C28087D9E3}" dt="2022-12-07T17:11:14.892" v="820" actId="1038"/>
          <ac:spMkLst>
            <pc:docMk/>
            <pc:sldMk cId="0" sldId="256"/>
            <ac:spMk id="43" creationId="{55F48075-4463-EE9D-3FB0-24F6B6453763}"/>
          </ac:spMkLst>
        </pc:spChg>
        <pc:spChg chg="mod">
          <ac:chgData name="Samuel Poltock" userId="28a02975-0d2b-489a-917e-a99409c814d8" providerId="ADAL" clId="{D3345D16-1EB4-44C2-88ED-D6C28087D9E3}" dt="2022-12-07T17:31:08.900" v="1354" actId="404"/>
          <ac:spMkLst>
            <pc:docMk/>
            <pc:sldMk cId="0" sldId="256"/>
            <ac:spMk id="45" creationId="{F9EE2947-0B5C-9722-60C0-84EF11B57D78}"/>
          </ac:spMkLst>
        </pc:spChg>
        <pc:spChg chg="mod">
          <ac:chgData name="Samuel Poltock" userId="28a02975-0d2b-489a-917e-a99409c814d8" providerId="ADAL" clId="{D3345D16-1EB4-44C2-88ED-D6C28087D9E3}" dt="2022-12-07T17:27:10.738" v="1349" actId="113"/>
          <ac:spMkLst>
            <pc:docMk/>
            <pc:sldMk cId="0" sldId="256"/>
            <ac:spMk id="48" creationId="{5E17007B-4D0E-1413-CD79-E530756AE5F9}"/>
          </ac:spMkLst>
        </pc:spChg>
        <pc:spChg chg="mod">
          <ac:chgData name="Samuel Poltock" userId="28a02975-0d2b-489a-917e-a99409c814d8" providerId="ADAL" clId="{D3345D16-1EB4-44C2-88ED-D6C28087D9E3}" dt="2022-12-07T17:31:03.269" v="1350" actId="403"/>
          <ac:spMkLst>
            <pc:docMk/>
            <pc:sldMk cId="0" sldId="256"/>
            <ac:spMk id="50" creationId="{960DDE12-8F4A-1CD3-0C6F-0FB5E3A9D3D9}"/>
          </ac:spMkLst>
        </pc:spChg>
        <pc:spChg chg="mod">
          <ac:chgData name="Samuel Poltock" userId="28a02975-0d2b-489a-917e-a99409c814d8" providerId="ADAL" clId="{D3345D16-1EB4-44C2-88ED-D6C28087D9E3}" dt="2022-12-07T17:34:54.726" v="1587" actId="1076"/>
          <ac:spMkLst>
            <pc:docMk/>
            <pc:sldMk cId="0" sldId="256"/>
            <ac:spMk id="92" creationId="{00000000-0000-0000-0000-000000000000}"/>
          </ac:spMkLst>
        </pc:spChg>
        <pc:spChg chg="mod">
          <ac:chgData name="Samuel Poltock" userId="28a02975-0d2b-489a-917e-a99409c814d8" providerId="ADAL" clId="{D3345D16-1EB4-44C2-88ED-D6C28087D9E3}" dt="2022-12-07T17:39:27.173" v="1590" actId="1076"/>
          <ac:spMkLst>
            <pc:docMk/>
            <pc:sldMk cId="0" sldId="256"/>
            <ac:spMk id="126" creationId="{00000000-0000-0000-0000-000000000000}"/>
          </ac:spMkLst>
        </pc:spChg>
        <pc:spChg chg="mod">
          <ac:chgData name="Samuel Poltock" userId="28a02975-0d2b-489a-917e-a99409c814d8" providerId="ADAL" clId="{D3345D16-1EB4-44C2-88ED-D6C28087D9E3}" dt="2022-12-07T17:39:21.314" v="1589" actId="14100"/>
          <ac:spMkLst>
            <pc:docMk/>
            <pc:sldMk cId="0" sldId="256"/>
            <ac:spMk id="141" creationId="{00000000-0000-0000-0000-000000000000}"/>
          </ac:spMkLst>
        </pc:spChg>
        <pc:grpChg chg="add mod">
          <ac:chgData name="Samuel Poltock" userId="28a02975-0d2b-489a-917e-a99409c814d8" providerId="ADAL" clId="{D3345D16-1EB4-44C2-88ED-D6C28087D9E3}" dt="2022-12-07T16:12:09.987" v="710" actId="1076"/>
          <ac:grpSpMkLst>
            <pc:docMk/>
            <pc:sldMk cId="0" sldId="256"/>
            <ac:grpSpMk id="44" creationId="{1B471C28-B887-6F1C-F106-B7356EF3C4EA}"/>
          </ac:grpSpMkLst>
        </pc:grpChg>
        <pc:picChg chg="mod">
          <ac:chgData name="Samuel Poltock" userId="28a02975-0d2b-489a-917e-a99409c814d8" providerId="ADAL" clId="{D3345D16-1EB4-44C2-88ED-D6C28087D9E3}" dt="2022-12-06T15:48:35.998" v="23" actId="14100"/>
          <ac:picMkLst>
            <pc:docMk/>
            <pc:sldMk cId="0" sldId="256"/>
            <ac:picMk id="5" creationId="{F08F5E45-AEBF-AC4E-FEC4-646A6C75C29F}"/>
          </ac:picMkLst>
        </pc:picChg>
        <pc:picChg chg="add del mod modCrop">
          <ac:chgData name="Samuel Poltock" userId="28a02975-0d2b-489a-917e-a99409c814d8" providerId="ADAL" clId="{D3345D16-1EB4-44C2-88ED-D6C28087D9E3}" dt="2022-12-07T16:19:09.592" v="722" actId="1076"/>
          <ac:picMkLst>
            <pc:docMk/>
            <pc:sldMk cId="0" sldId="256"/>
            <ac:picMk id="20" creationId="{3B2EE6A0-9427-6BDC-1325-CE01E7035D23}"/>
          </ac:picMkLst>
        </pc:picChg>
        <pc:picChg chg="mod">
          <ac:chgData name="Samuel Poltock" userId="28a02975-0d2b-489a-917e-a99409c814d8" providerId="ADAL" clId="{D3345D16-1EB4-44C2-88ED-D6C28087D9E3}" dt="2022-12-07T17:11:31.133" v="826" actId="1038"/>
          <ac:picMkLst>
            <pc:docMk/>
            <pc:sldMk cId="0" sldId="256"/>
            <ac:picMk id="39" creationId="{957B2FF4-C2EB-74A2-0BAC-79F56712F4A0}"/>
          </ac:picMkLst>
        </pc:picChg>
        <pc:picChg chg="add mod">
          <ac:chgData name="Samuel Poltock" userId="28a02975-0d2b-489a-917e-a99409c814d8" providerId="ADAL" clId="{D3345D16-1EB4-44C2-88ED-D6C28087D9E3}" dt="2022-12-07T17:05:28.077" v="741" actId="1076"/>
          <ac:picMkLst>
            <pc:docMk/>
            <pc:sldMk cId="0" sldId="256"/>
            <ac:picMk id="53" creationId="{54E5E87B-7AC7-AA05-6E93-A32929F250E0}"/>
          </ac:picMkLst>
        </pc:picChg>
        <pc:picChg chg="add del mod modCrop">
          <ac:chgData name="Samuel Poltock" userId="28a02975-0d2b-489a-917e-a99409c814d8" providerId="ADAL" clId="{D3345D16-1EB4-44C2-88ED-D6C28087D9E3}" dt="2022-12-07T17:05:36.222" v="742" actId="478"/>
          <ac:picMkLst>
            <pc:docMk/>
            <pc:sldMk cId="0" sldId="256"/>
            <ac:picMk id="55" creationId="{7B28361D-869D-1BDF-828E-E23053773FC5}"/>
          </ac:picMkLst>
        </pc:picChg>
        <pc:picChg chg="add mod">
          <ac:chgData name="Samuel Poltock" userId="28a02975-0d2b-489a-917e-a99409c814d8" providerId="ADAL" clId="{D3345D16-1EB4-44C2-88ED-D6C28087D9E3}" dt="2022-12-07T17:05:59.555" v="748" actId="1076"/>
          <ac:picMkLst>
            <pc:docMk/>
            <pc:sldMk cId="0" sldId="256"/>
            <ac:picMk id="57" creationId="{E768DF0E-CB69-5168-E883-74E7F2E0127E}"/>
          </ac:picMkLst>
        </pc:picChg>
        <pc:cxnChg chg="mod">
          <ac:chgData name="Samuel Poltock" userId="28a02975-0d2b-489a-917e-a99409c814d8" providerId="ADAL" clId="{D3345D16-1EB4-44C2-88ED-D6C28087D9E3}" dt="2022-12-07T17:10:03.374" v="776" actId="1036"/>
          <ac:cxnSpMkLst>
            <pc:docMk/>
            <pc:sldMk cId="0" sldId="256"/>
            <ac:cxnSpMk id="8" creationId="{06CECC06-3069-F4EF-6162-EB33F8F5250E}"/>
          </ac:cxnSpMkLst>
        </pc:cxnChg>
        <pc:cxnChg chg="mod">
          <ac:chgData name="Samuel Poltock" userId="28a02975-0d2b-489a-917e-a99409c814d8" providerId="ADAL" clId="{D3345D16-1EB4-44C2-88ED-D6C28087D9E3}" dt="2022-12-07T17:09:47.421" v="750" actId="12789"/>
          <ac:cxnSpMkLst>
            <pc:docMk/>
            <pc:sldMk cId="0" sldId="256"/>
            <ac:cxnSpMk id="11" creationId="{2D4B045C-1BD5-09F6-7BED-E9803E27FCCC}"/>
          </ac:cxnSpMkLst>
        </pc:cxnChg>
        <pc:cxnChg chg="mod">
          <ac:chgData name="Samuel Poltock" userId="28a02975-0d2b-489a-917e-a99409c814d8" providerId="ADAL" clId="{D3345D16-1EB4-44C2-88ED-D6C28087D9E3}" dt="2022-12-07T17:09:47.421" v="750" actId="12789"/>
          <ac:cxnSpMkLst>
            <pc:docMk/>
            <pc:sldMk cId="0" sldId="256"/>
            <ac:cxnSpMk id="13" creationId="{A35D0F73-EF22-1C5C-BBA2-546E435D143E}"/>
          </ac:cxnSpMkLst>
        </pc:cxnChg>
        <pc:cxnChg chg="add mod">
          <ac:chgData name="Samuel Poltock" userId="28a02975-0d2b-489a-917e-a99409c814d8" providerId="ADAL" clId="{D3345D16-1EB4-44C2-88ED-D6C28087D9E3}" dt="2022-12-07T16:11:32.033" v="703" actId="164"/>
          <ac:cxnSpMkLst>
            <pc:docMk/>
            <pc:sldMk cId="0" sldId="256"/>
            <ac:cxnSpMk id="27" creationId="{B09A9972-4BAE-3A37-C59C-2B408596E9FF}"/>
          </ac:cxnSpMkLst>
        </pc:cxnChg>
        <pc:cxnChg chg="add mod">
          <ac:chgData name="Samuel Poltock" userId="28a02975-0d2b-489a-917e-a99409c814d8" providerId="ADAL" clId="{D3345D16-1EB4-44C2-88ED-D6C28087D9E3}" dt="2022-12-07T16:11:32.033" v="703" actId="164"/>
          <ac:cxnSpMkLst>
            <pc:docMk/>
            <pc:sldMk cId="0" sldId="256"/>
            <ac:cxnSpMk id="29" creationId="{F232CE21-AFF4-CD38-E5A5-9FDADEDEF3B4}"/>
          </ac:cxnSpMkLst>
        </pc:cxnChg>
      </pc:sldChg>
    </pc:docChg>
  </pc:docChgLst>
  <pc:docChgLst>
    <pc:chgData name="Thor Larsen" userId="S::s171198@dtu.dk::afff626e-eb94-4fbf-84f9-74348c9750c5" providerId="AD" clId="Web-{E3504E61-0D12-45ED-9377-95C059F1FFA4}"/>
    <pc:docChg chg="modSld">
      <pc:chgData name="Thor Larsen" userId="S::s171198@dtu.dk::afff626e-eb94-4fbf-84f9-74348c9750c5" providerId="AD" clId="Web-{E3504E61-0D12-45ED-9377-95C059F1FFA4}" dt="2022-12-06T14:51:41.994" v="6" actId="20577"/>
      <pc:docMkLst>
        <pc:docMk/>
      </pc:docMkLst>
      <pc:sldChg chg="modSp mod modShow">
        <pc:chgData name="Thor Larsen" userId="S::s171198@dtu.dk::afff626e-eb94-4fbf-84f9-74348c9750c5" providerId="AD" clId="Web-{E3504E61-0D12-45ED-9377-95C059F1FFA4}" dt="2022-12-06T14:51:41.994" v="6" actId="20577"/>
        <pc:sldMkLst>
          <pc:docMk/>
          <pc:sldMk cId="0" sldId="256"/>
        </pc:sldMkLst>
        <pc:spChg chg="mod">
          <ac:chgData name="Thor Larsen" userId="S::s171198@dtu.dk::afff626e-eb94-4fbf-84f9-74348c9750c5" providerId="AD" clId="Web-{E3504E61-0D12-45ED-9377-95C059F1FFA4}" dt="2022-12-06T14:51:41.994" v="6" actId="20577"/>
          <ac:spMkLst>
            <pc:docMk/>
            <pc:sldMk cId="0" sldId="256"/>
            <ac:spMk id="94" creationId="{00000000-0000-0000-0000-000000000000}"/>
          </ac:spMkLst>
        </pc:spChg>
      </pc:sldChg>
    </pc:docChg>
  </pc:docChgLst>
  <pc:docChgLst>
    <pc:chgData name="José Turégano Pérez" userId="S::s212751@dtu.dk::07f716f4-4cec-4eb5-a57d-64dc7a4dbe77" providerId="AD" clId="Web-{68CEFF74-C85C-4AD0-90E1-E33ABDE9E762}"/>
    <pc:docChg chg="modSld">
      <pc:chgData name="José Turégano Pérez" userId="S::s212751@dtu.dk::07f716f4-4cec-4eb5-a57d-64dc7a4dbe77" providerId="AD" clId="Web-{68CEFF74-C85C-4AD0-90E1-E33ABDE9E762}" dt="2022-12-06T13:06:20.352" v="5"/>
      <pc:docMkLst>
        <pc:docMk/>
      </pc:docMkLst>
      <pc:sldChg chg="addSp delSp modSp">
        <pc:chgData name="José Turégano Pérez" userId="S::s212751@dtu.dk::07f716f4-4cec-4eb5-a57d-64dc7a4dbe77" providerId="AD" clId="Web-{68CEFF74-C85C-4AD0-90E1-E33ABDE9E762}" dt="2022-12-06T13:06:20.352" v="5"/>
        <pc:sldMkLst>
          <pc:docMk/>
          <pc:sldMk cId="0" sldId="256"/>
        </pc:sldMkLst>
        <pc:spChg chg="add del mod">
          <ac:chgData name="José Turégano Pérez" userId="S::s212751@dtu.dk::07f716f4-4cec-4eb5-a57d-64dc7a4dbe77" providerId="AD" clId="Web-{68CEFF74-C85C-4AD0-90E1-E33ABDE9E762}" dt="2022-12-06T13:06:20.352" v="5"/>
          <ac:spMkLst>
            <pc:docMk/>
            <pc:sldMk cId="0" sldId="256"/>
            <ac:spMk id="6" creationId="{4EC782E2-D703-75FE-A2D2-2F3D25AB4BDC}"/>
          </ac:spMkLst>
        </pc:spChg>
      </pc:sldChg>
    </pc:docChg>
  </pc:docChgLst>
  <pc:docChgLst>
    <pc:chgData name="Vilhjálmur Kári Jensson" userId="S::s212942@dtu.dk::7eb43bdc-a52e-4b08-9e58-325c343842db" providerId="AD" clId="Web-{51246FE8-B72F-4B1D-BA4B-F6880204059A}"/>
    <pc:docChg chg="modSld">
      <pc:chgData name="Vilhjálmur Kári Jensson" userId="S::s212942@dtu.dk::7eb43bdc-a52e-4b08-9e58-325c343842db" providerId="AD" clId="Web-{51246FE8-B72F-4B1D-BA4B-F6880204059A}" dt="2022-12-07T21:10:07.125" v="1" actId="1076"/>
      <pc:docMkLst>
        <pc:docMk/>
      </pc:docMkLst>
      <pc:sldChg chg="modSp">
        <pc:chgData name="Vilhjálmur Kári Jensson" userId="S::s212942@dtu.dk::7eb43bdc-a52e-4b08-9e58-325c343842db" providerId="AD" clId="Web-{51246FE8-B72F-4B1D-BA4B-F6880204059A}" dt="2022-12-07T21:10:07.125" v="1" actId="1076"/>
        <pc:sldMkLst>
          <pc:docMk/>
          <pc:sldMk cId="0" sldId="256"/>
        </pc:sldMkLst>
        <pc:picChg chg="mod">
          <ac:chgData name="Vilhjálmur Kári Jensson" userId="S::s212942@dtu.dk::7eb43bdc-a52e-4b08-9e58-325c343842db" providerId="AD" clId="Web-{51246FE8-B72F-4B1D-BA4B-F6880204059A}" dt="2022-12-07T21:10:07.125" v="1" actId="1076"/>
          <ac:picMkLst>
            <pc:docMk/>
            <pc:sldMk cId="0" sldId="256"/>
            <ac:picMk id="39" creationId="{957B2FF4-C2EB-74A2-0BAC-79F56712F4A0}"/>
          </ac:picMkLst>
        </pc:picChg>
      </pc:sldChg>
    </pc:docChg>
  </pc:docChgLst>
  <pc:docChgLst>
    <pc:chgData name="Pawel Jan Zielinski" userId="S::s213231@dtu.dk::6db866a7-2c24-4639-8c61-4602b720aaff" providerId="AD" clId="Web-{898417FD-CA1D-4FC4-96EC-60D23567BAC8}"/>
    <pc:docChg chg="modSld">
      <pc:chgData name="Pawel Jan Zielinski" userId="S::s213231@dtu.dk::6db866a7-2c24-4639-8c61-4602b720aaff" providerId="AD" clId="Web-{898417FD-CA1D-4FC4-96EC-60D23567BAC8}" dt="2022-12-07T17:18:14.160" v="234" actId="1076"/>
      <pc:docMkLst>
        <pc:docMk/>
      </pc:docMkLst>
      <pc:sldChg chg="addSp delSp modSp">
        <pc:chgData name="Pawel Jan Zielinski" userId="S::s213231@dtu.dk::6db866a7-2c24-4639-8c61-4602b720aaff" providerId="AD" clId="Web-{898417FD-CA1D-4FC4-96EC-60D23567BAC8}" dt="2022-12-07T17:18:14.160" v="234" actId="1076"/>
        <pc:sldMkLst>
          <pc:docMk/>
          <pc:sldMk cId="0" sldId="256"/>
        </pc:sldMkLst>
        <pc:spChg chg="add mod">
          <ac:chgData name="Pawel Jan Zielinski" userId="S::s213231@dtu.dk::6db866a7-2c24-4639-8c61-4602b720aaff" providerId="AD" clId="Web-{898417FD-CA1D-4FC4-96EC-60D23567BAC8}" dt="2022-12-07T15:50:57.208" v="50" actId="1076"/>
          <ac:spMkLst>
            <pc:docMk/>
            <pc:sldMk cId="0" sldId="256"/>
            <ac:spMk id="2" creationId="{1E5DA587-4309-A11C-B4AD-13BB0BF9231C}"/>
          </ac:spMkLst>
        </pc:spChg>
        <pc:spChg chg="mod">
          <ac:chgData name="Pawel Jan Zielinski" userId="S::s213231@dtu.dk::6db866a7-2c24-4639-8c61-4602b720aaff" providerId="AD" clId="Web-{898417FD-CA1D-4FC4-96EC-60D23567BAC8}" dt="2022-12-07T15:59:31.556" v="122" actId="1076"/>
          <ac:spMkLst>
            <pc:docMk/>
            <pc:sldMk cId="0" sldId="256"/>
            <ac:spMk id="3" creationId="{1D216D78-F317-447A-90FC-3DA77F572D4D}"/>
          </ac:spMkLst>
        </pc:spChg>
        <pc:spChg chg="mod">
          <ac:chgData name="Pawel Jan Zielinski" userId="S::s213231@dtu.dk::6db866a7-2c24-4639-8c61-4602b720aaff" providerId="AD" clId="Web-{898417FD-CA1D-4FC4-96EC-60D23567BAC8}" dt="2022-12-07T15:44:11.970" v="0" actId="1076"/>
          <ac:spMkLst>
            <pc:docMk/>
            <pc:sldMk cId="0" sldId="256"/>
            <ac:spMk id="4" creationId="{676F4990-88EC-42FE-D25B-37F37968F140}"/>
          </ac:spMkLst>
        </pc:spChg>
        <pc:spChg chg="mod">
          <ac:chgData name="Pawel Jan Zielinski" userId="S::s213231@dtu.dk::6db866a7-2c24-4639-8c61-4602b720aaff" providerId="AD" clId="Web-{898417FD-CA1D-4FC4-96EC-60D23567BAC8}" dt="2022-12-07T15:57:17.008" v="103" actId="1076"/>
          <ac:spMkLst>
            <pc:docMk/>
            <pc:sldMk cId="0" sldId="256"/>
            <ac:spMk id="7" creationId="{2A17DC43-BB5F-B4FE-3F6B-F4F640B54AC4}"/>
          </ac:spMkLst>
        </pc:spChg>
        <pc:spChg chg="mod">
          <ac:chgData name="Pawel Jan Zielinski" userId="S::s213231@dtu.dk::6db866a7-2c24-4639-8c61-4602b720aaff" providerId="AD" clId="Web-{898417FD-CA1D-4FC4-96EC-60D23567BAC8}" dt="2022-12-07T15:51:16.724" v="53" actId="1076"/>
          <ac:spMkLst>
            <pc:docMk/>
            <pc:sldMk cId="0" sldId="256"/>
            <ac:spMk id="12" creationId="{7B543B64-0738-35A6-57BA-C9A85AB74B6E}"/>
          </ac:spMkLst>
        </pc:spChg>
        <pc:spChg chg="mod">
          <ac:chgData name="Pawel Jan Zielinski" userId="S::s213231@dtu.dk::6db866a7-2c24-4639-8c61-4602b720aaff" providerId="AD" clId="Web-{898417FD-CA1D-4FC4-96EC-60D23567BAC8}" dt="2022-12-07T15:54:08.147" v="71" actId="1076"/>
          <ac:spMkLst>
            <pc:docMk/>
            <pc:sldMk cId="0" sldId="256"/>
            <ac:spMk id="15" creationId="{7E906E72-FCC5-12C4-CC8F-AB10BC0201ED}"/>
          </ac:spMkLst>
        </pc:spChg>
        <pc:spChg chg="mod">
          <ac:chgData name="Pawel Jan Zielinski" userId="S::s213231@dtu.dk::6db866a7-2c24-4639-8c61-4602b720aaff" providerId="AD" clId="Web-{898417FD-CA1D-4FC4-96EC-60D23567BAC8}" dt="2022-12-07T15:51:03.255" v="51" actId="1076"/>
          <ac:spMkLst>
            <pc:docMk/>
            <pc:sldMk cId="0" sldId="256"/>
            <ac:spMk id="16" creationId="{8F370695-FE2D-02CF-4327-A62B5B365533}"/>
          </ac:spMkLst>
        </pc:spChg>
        <pc:spChg chg="mod">
          <ac:chgData name="Pawel Jan Zielinski" userId="S::s213231@dtu.dk::6db866a7-2c24-4639-8c61-4602b720aaff" providerId="AD" clId="Web-{898417FD-CA1D-4FC4-96EC-60D23567BAC8}" dt="2022-12-07T15:50:47.489" v="46" actId="1076"/>
          <ac:spMkLst>
            <pc:docMk/>
            <pc:sldMk cId="0" sldId="256"/>
            <ac:spMk id="25" creationId="{87957C67-E6A0-3374-7DF2-C4ABB9BB84A1}"/>
          </ac:spMkLst>
        </pc:spChg>
        <pc:spChg chg="mod">
          <ac:chgData name="Pawel Jan Zielinski" userId="S::s213231@dtu.dk::6db866a7-2c24-4639-8c61-4602b720aaff" providerId="AD" clId="Web-{898417FD-CA1D-4FC4-96EC-60D23567BAC8}" dt="2022-12-07T16:18:02.285" v="202" actId="1076"/>
          <ac:spMkLst>
            <pc:docMk/>
            <pc:sldMk cId="0" sldId="256"/>
            <ac:spMk id="26" creationId="{D1F95222-5221-1C50-8E21-304A54346977}"/>
          </ac:spMkLst>
        </pc:spChg>
        <pc:spChg chg="mod">
          <ac:chgData name="Pawel Jan Zielinski" userId="S::s213231@dtu.dk::6db866a7-2c24-4639-8c61-4602b720aaff" providerId="AD" clId="Web-{898417FD-CA1D-4FC4-96EC-60D23567BAC8}" dt="2022-12-07T16:26:38.618" v="209" actId="1076"/>
          <ac:spMkLst>
            <pc:docMk/>
            <pc:sldMk cId="0" sldId="256"/>
            <ac:spMk id="28" creationId="{88167E95-F31B-25C1-B961-0BAEF5C8BD3A}"/>
          </ac:spMkLst>
        </pc:spChg>
        <pc:spChg chg="mod">
          <ac:chgData name="Pawel Jan Zielinski" userId="S::s213231@dtu.dk::6db866a7-2c24-4639-8c61-4602b720aaff" providerId="AD" clId="Web-{898417FD-CA1D-4FC4-96EC-60D23567BAC8}" dt="2022-12-07T16:26:29.462" v="207" actId="1076"/>
          <ac:spMkLst>
            <pc:docMk/>
            <pc:sldMk cId="0" sldId="256"/>
            <ac:spMk id="30" creationId="{7C67210B-EC34-66F3-2E67-6F6EB818EAC0}"/>
          </ac:spMkLst>
        </pc:spChg>
        <pc:spChg chg="mod">
          <ac:chgData name="Pawel Jan Zielinski" userId="S::s213231@dtu.dk::6db866a7-2c24-4639-8c61-4602b720aaff" providerId="AD" clId="Web-{898417FD-CA1D-4FC4-96EC-60D23567BAC8}" dt="2022-12-07T15:50:47.567" v="48" actId="1076"/>
          <ac:spMkLst>
            <pc:docMk/>
            <pc:sldMk cId="0" sldId="256"/>
            <ac:spMk id="32" creationId="{38037C2B-8BA8-2BE9-3BF7-88736FA6291C}"/>
          </ac:spMkLst>
        </pc:spChg>
        <pc:spChg chg="mod">
          <ac:chgData name="Pawel Jan Zielinski" userId="S::s213231@dtu.dk::6db866a7-2c24-4639-8c61-4602b720aaff" providerId="AD" clId="Web-{898417FD-CA1D-4FC4-96EC-60D23567BAC8}" dt="2022-12-07T15:53:24.444" v="66" actId="1076"/>
          <ac:spMkLst>
            <pc:docMk/>
            <pc:sldMk cId="0" sldId="256"/>
            <ac:spMk id="37" creationId="{A6BE55D8-FA08-67A1-8113-6BB74B392009}"/>
          </ac:spMkLst>
        </pc:spChg>
        <pc:spChg chg="mod">
          <ac:chgData name="Pawel Jan Zielinski" userId="S::s213231@dtu.dk::6db866a7-2c24-4639-8c61-4602b720aaff" providerId="AD" clId="Web-{898417FD-CA1D-4FC4-96EC-60D23567BAC8}" dt="2022-12-07T15:54:53.226" v="79" actId="1076"/>
          <ac:spMkLst>
            <pc:docMk/>
            <pc:sldMk cId="0" sldId="256"/>
            <ac:spMk id="38" creationId="{D5375163-4FCA-0600-647A-09633C040960}"/>
          </ac:spMkLst>
        </pc:spChg>
        <pc:spChg chg="mod">
          <ac:chgData name="Pawel Jan Zielinski" userId="S::s213231@dtu.dk::6db866a7-2c24-4639-8c61-4602b720aaff" providerId="AD" clId="Web-{898417FD-CA1D-4FC4-96EC-60D23567BAC8}" dt="2022-12-07T15:54:47.460" v="78" actId="1076"/>
          <ac:spMkLst>
            <pc:docMk/>
            <pc:sldMk cId="0" sldId="256"/>
            <ac:spMk id="43" creationId="{55F48075-4463-EE9D-3FB0-24F6B6453763}"/>
          </ac:spMkLst>
        </pc:spChg>
        <pc:spChg chg="mod">
          <ac:chgData name="Pawel Jan Zielinski" userId="S::s213231@dtu.dk::6db866a7-2c24-4639-8c61-4602b720aaff" providerId="AD" clId="Web-{898417FD-CA1D-4FC4-96EC-60D23567BAC8}" dt="2022-12-07T15:59:39.525" v="123" actId="20577"/>
          <ac:spMkLst>
            <pc:docMk/>
            <pc:sldMk cId="0" sldId="256"/>
            <ac:spMk id="45" creationId="{F9EE2947-0B5C-9722-60C0-84EF11B57D78}"/>
          </ac:spMkLst>
        </pc:spChg>
        <pc:spChg chg="mod">
          <ac:chgData name="Pawel Jan Zielinski" userId="S::s213231@dtu.dk::6db866a7-2c24-4639-8c61-4602b720aaff" providerId="AD" clId="Web-{898417FD-CA1D-4FC4-96EC-60D23567BAC8}" dt="2022-12-07T17:18:09.926" v="233" actId="14100"/>
          <ac:spMkLst>
            <pc:docMk/>
            <pc:sldMk cId="0" sldId="256"/>
            <ac:spMk id="48" creationId="{5E17007B-4D0E-1413-CD79-E530756AE5F9}"/>
          </ac:spMkLst>
        </pc:spChg>
        <pc:spChg chg="add mod">
          <ac:chgData name="Pawel Jan Zielinski" userId="S::s213231@dtu.dk::6db866a7-2c24-4639-8c61-4602b720aaff" providerId="AD" clId="Web-{898417FD-CA1D-4FC4-96EC-60D23567BAC8}" dt="2022-12-07T16:18:07.004" v="203" actId="1076"/>
          <ac:spMkLst>
            <pc:docMk/>
            <pc:sldMk cId="0" sldId="256"/>
            <ac:spMk id="49" creationId="{A489A881-5AA8-C752-2493-763DEDF35265}"/>
          </ac:spMkLst>
        </pc:spChg>
        <pc:spChg chg="mod">
          <ac:chgData name="Pawel Jan Zielinski" userId="S::s213231@dtu.dk::6db866a7-2c24-4639-8c61-4602b720aaff" providerId="AD" clId="Web-{898417FD-CA1D-4FC4-96EC-60D23567BAC8}" dt="2022-12-07T15:57:56.852" v="107" actId="14100"/>
          <ac:spMkLst>
            <pc:docMk/>
            <pc:sldMk cId="0" sldId="256"/>
            <ac:spMk id="94" creationId="{00000000-0000-0000-0000-000000000000}"/>
          </ac:spMkLst>
        </pc:spChg>
        <pc:spChg chg="mod">
          <ac:chgData name="Pawel Jan Zielinski" userId="S::s213231@dtu.dk::6db866a7-2c24-4639-8c61-4602b720aaff" providerId="AD" clId="Web-{898417FD-CA1D-4FC4-96EC-60D23567BAC8}" dt="2022-12-07T15:55:53.039" v="89" actId="107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Pawel Jan Zielinski" userId="S::s213231@dtu.dk::6db866a7-2c24-4639-8c61-4602b720aaff" providerId="AD" clId="Web-{898417FD-CA1D-4FC4-96EC-60D23567BAC8}" dt="2022-12-07T15:51:40.943" v="57" actId="1076"/>
          <ac:spMkLst>
            <pc:docMk/>
            <pc:sldMk cId="0" sldId="256"/>
            <ac:spMk id="120" creationId="{00000000-0000-0000-0000-000000000000}"/>
          </ac:spMkLst>
        </pc:spChg>
        <pc:spChg chg="mod">
          <ac:chgData name="Pawel Jan Zielinski" userId="S::s213231@dtu.dk::6db866a7-2c24-4639-8c61-4602b720aaff" providerId="AD" clId="Web-{898417FD-CA1D-4FC4-96EC-60D23567BAC8}" dt="2022-12-07T17:07:56.217" v="213" actId="1076"/>
          <ac:spMkLst>
            <pc:docMk/>
            <pc:sldMk cId="0" sldId="256"/>
            <ac:spMk id="141" creationId="{00000000-0000-0000-0000-000000000000}"/>
          </ac:spMkLst>
        </pc:spChg>
        <pc:graphicFrameChg chg="mod modGraphic">
          <ac:chgData name="Pawel Jan Zielinski" userId="S::s213231@dtu.dk::6db866a7-2c24-4639-8c61-4602b720aaff" providerId="AD" clId="Web-{898417FD-CA1D-4FC4-96EC-60D23567BAC8}" dt="2022-12-07T15:58:39.259" v="119"/>
          <ac:graphicFrameMkLst>
            <pc:docMk/>
            <pc:sldMk cId="0" sldId="256"/>
            <ac:graphicFrameMk id="93" creationId="{00000000-0000-0000-0000-000000000000}"/>
          </ac:graphicFrameMkLst>
        </pc:graphicFrameChg>
        <pc:picChg chg="mod">
          <ac:chgData name="Pawel Jan Zielinski" userId="S::s213231@dtu.dk::6db866a7-2c24-4639-8c61-4602b720aaff" providerId="AD" clId="Web-{898417FD-CA1D-4FC4-96EC-60D23567BAC8}" dt="2022-12-07T16:16:42.003" v="194" actId="1076"/>
          <ac:picMkLst>
            <pc:docMk/>
            <pc:sldMk cId="0" sldId="256"/>
            <ac:picMk id="5" creationId="{F08F5E45-AEBF-AC4E-FEC4-646A6C75C29F}"/>
          </ac:picMkLst>
        </pc:picChg>
        <pc:picChg chg="add mod">
          <ac:chgData name="Pawel Jan Zielinski" userId="S::s213231@dtu.dk::6db866a7-2c24-4639-8c61-4602b720aaff" providerId="AD" clId="Web-{898417FD-CA1D-4FC4-96EC-60D23567BAC8}" dt="2022-12-07T17:10:16.421" v="219" actId="1076"/>
          <ac:picMkLst>
            <pc:docMk/>
            <pc:sldMk cId="0" sldId="256"/>
            <ac:picMk id="9" creationId="{6843CA37-D88B-F139-7867-CBDB201E311A}"/>
          </ac:picMkLst>
        </pc:picChg>
        <pc:picChg chg="mod">
          <ac:chgData name="Pawel Jan Zielinski" userId="S::s213231@dtu.dk::6db866a7-2c24-4639-8c61-4602b720aaff" providerId="AD" clId="Web-{898417FD-CA1D-4FC4-96EC-60D23567BAC8}" dt="2022-12-07T15:44:15.142" v="1" actId="1076"/>
          <ac:picMkLst>
            <pc:docMk/>
            <pc:sldMk cId="0" sldId="256"/>
            <ac:picMk id="14" creationId="{D2262381-47F3-F43B-1338-E2074ED823B4}"/>
          </ac:picMkLst>
        </pc:picChg>
        <pc:picChg chg="mod">
          <ac:chgData name="Pawel Jan Zielinski" userId="S::s213231@dtu.dk::6db866a7-2c24-4639-8c61-4602b720aaff" providerId="AD" clId="Web-{898417FD-CA1D-4FC4-96EC-60D23567BAC8}" dt="2022-12-07T15:56:39.961" v="100" actId="1076"/>
          <ac:picMkLst>
            <pc:docMk/>
            <pc:sldMk cId="0" sldId="256"/>
            <ac:picMk id="17" creationId="{0DD74C0D-D784-D4EB-21C0-7B7E64853D0F}"/>
          </ac:picMkLst>
        </pc:picChg>
        <pc:picChg chg="mod">
          <ac:chgData name="Pawel Jan Zielinski" userId="S::s213231@dtu.dk::6db866a7-2c24-4639-8c61-4602b720aaff" providerId="AD" clId="Web-{898417FD-CA1D-4FC4-96EC-60D23567BAC8}" dt="2022-12-07T15:54:08.304" v="75" actId="1076"/>
          <ac:picMkLst>
            <pc:docMk/>
            <pc:sldMk cId="0" sldId="256"/>
            <ac:picMk id="18" creationId="{D7C6B71A-4722-D079-87E1-C6A95918881E}"/>
          </ac:picMkLst>
        </pc:picChg>
        <pc:picChg chg="mod">
          <ac:chgData name="Pawel Jan Zielinski" userId="S::s213231@dtu.dk::6db866a7-2c24-4639-8c61-4602b720aaff" providerId="AD" clId="Web-{898417FD-CA1D-4FC4-96EC-60D23567BAC8}" dt="2022-12-07T16:17:52.488" v="201" actId="1076"/>
          <ac:picMkLst>
            <pc:docMk/>
            <pc:sldMk cId="0" sldId="256"/>
            <ac:picMk id="19" creationId="{BB050C97-C0AF-92BA-0CA0-60CBEA512ABC}"/>
          </ac:picMkLst>
        </pc:picChg>
        <pc:picChg chg="mod">
          <ac:chgData name="Pawel Jan Zielinski" userId="S::s213231@dtu.dk::6db866a7-2c24-4639-8c61-4602b720aaff" providerId="AD" clId="Web-{898417FD-CA1D-4FC4-96EC-60D23567BAC8}" dt="2022-12-07T17:10:36.437" v="220" actId="1076"/>
          <ac:picMkLst>
            <pc:docMk/>
            <pc:sldMk cId="0" sldId="256"/>
            <ac:picMk id="20" creationId="{3B2EE6A0-9427-6BDC-1325-CE01E7035D23}"/>
          </ac:picMkLst>
        </pc:picChg>
        <pc:picChg chg="mod">
          <ac:chgData name="Pawel Jan Zielinski" userId="S::s213231@dtu.dk::6db866a7-2c24-4639-8c61-4602b720aaff" providerId="AD" clId="Web-{898417FD-CA1D-4FC4-96EC-60D23567BAC8}" dt="2022-12-07T16:26:38.587" v="208" actId="1076"/>
          <ac:picMkLst>
            <pc:docMk/>
            <pc:sldMk cId="0" sldId="256"/>
            <ac:picMk id="21" creationId="{E560FE8E-5AE3-20A1-8B57-5463140E91C5}"/>
          </ac:picMkLst>
        </pc:picChg>
        <pc:picChg chg="mod">
          <ac:chgData name="Pawel Jan Zielinski" userId="S::s213231@dtu.dk::6db866a7-2c24-4639-8c61-4602b720aaff" providerId="AD" clId="Web-{898417FD-CA1D-4FC4-96EC-60D23567BAC8}" dt="2022-12-07T16:26:29.415" v="206" actId="1076"/>
          <ac:picMkLst>
            <pc:docMk/>
            <pc:sldMk cId="0" sldId="256"/>
            <ac:picMk id="24" creationId="{4FA2FA22-D2A7-37AF-7F68-99052E39E827}"/>
          </ac:picMkLst>
        </pc:picChg>
        <pc:picChg chg="mod">
          <ac:chgData name="Pawel Jan Zielinski" userId="S::s213231@dtu.dk::6db866a7-2c24-4639-8c61-4602b720aaff" providerId="AD" clId="Web-{898417FD-CA1D-4FC4-96EC-60D23567BAC8}" dt="2022-12-07T16:05:17.153" v="137" actId="1076"/>
          <ac:picMkLst>
            <pc:docMk/>
            <pc:sldMk cId="0" sldId="256"/>
            <ac:picMk id="31" creationId="{730B81E7-BC3E-8B6D-6269-4220C7487562}"/>
          </ac:picMkLst>
        </pc:picChg>
        <pc:picChg chg="mod">
          <ac:chgData name="Pawel Jan Zielinski" userId="S::s213231@dtu.dk::6db866a7-2c24-4639-8c61-4602b720aaff" providerId="AD" clId="Web-{898417FD-CA1D-4FC4-96EC-60D23567BAC8}" dt="2022-12-07T15:56:28.539" v="99" actId="1076"/>
          <ac:picMkLst>
            <pc:docMk/>
            <pc:sldMk cId="0" sldId="256"/>
            <ac:picMk id="34" creationId="{D4FFCBA1-1D38-8ECC-52CF-CF66EB243269}"/>
          </ac:picMkLst>
        </pc:picChg>
        <pc:picChg chg="mod">
          <ac:chgData name="Pawel Jan Zielinski" userId="S::s213231@dtu.dk::6db866a7-2c24-4639-8c61-4602b720aaff" providerId="AD" clId="Web-{898417FD-CA1D-4FC4-96EC-60D23567BAC8}" dt="2022-12-07T15:55:14.367" v="84" actId="1076"/>
          <ac:picMkLst>
            <pc:docMk/>
            <pc:sldMk cId="0" sldId="256"/>
            <ac:picMk id="35" creationId="{DBE72747-5746-7FD6-C759-AB4E25FF4EBC}"/>
          </ac:picMkLst>
        </pc:picChg>
        <pc:picChg chg="mod">
          <ac:chgData name="Pawel Jan Zielinski" userId="S::s213231@dtu.dk::6db866a7-2c24-4639-8c61-4602b720aaff" providerId="AD" clId="Web-{898417FD-CA1D-4FC4-96EC-60D23567BAC8}" dt="2022-12-07T15:54:47.413" v="77" actId="1076"/>
          <ac:picMkLst>
            <pc:docMk/>
            <pc:sldMk cId="0" sldId="256"/>
            <ac:picMk id="39" creationId="{957B2FF4-C2EB-74A2-0BAC-79F56712F4A0}"/>
          </ac:picMkLst>
        </pc:picChg>
        <pc:picChg chg="mod">
          <ac:chgData name="Pawel Jan Zielinski" userId="S::s213231@dtu.dk::6db866a7-2c24-4639-8c61-4602b720aaff" providerId="AD" clId="Web-{898417FD-CA1D-4FC4-96EC-60D23567BAC8}" dt="2022-12-07T15:56:23.024" v="97" actId="1076"/>
          <ac:picMkLst>
            <pc:docMk/>
            <pc:sldMk cId="0" sldId="256"/>
            <ac:picMk id="41" creationId="{363D9B7F-7AAA-E67F-26FA-BFBCF2489DB6}"/>
          </ac:picMkLst>
        </pc:picChg>
        <pc:picChg chg="mod">
          <ac:chgData name="Pawel Jan Zielinski" userId="S::s213231@dtu.dk::6db866a7-2c24-4639-8c61-4602b720aaff" providerId="AD" clId="Web-{898417FD-CA1D-4FC4-96EC-60D23567BAC8}" dt="2022-12-07T16:05:12.294" v="134" actId="1076"/>
          <ac:picMkLst>
            <pc:docMk/>
            <pc:sldMk cId="0" sldId="256"/>
            <ac:picMk id="46" creationId="{139A27C8-A7E5-D9AA-CD1A-E0FDB412D028}"/>
          </ac:picMkLst>
        </pc:picChg>
        <pc:picChg chg="mod">
          <ac:chgData name="Pawel Jan Zielinski" userId="S::s213231@dtu.dk::6db866a7-2c24-4639-8c61-4602b720aaff" providerId="AD" clId="Web-{898417FD-CA1D-4FC4-96EC-60D23567BAC8}" dt="2022-12-07T17:18:14.160" v="234" actId="1076"/>
          <ac:picMkLst>
            <pc:docMk/>
            <pc:sldMk cId="0" sldId="256"/>
            <ac:picMk id="53" creationId="{54E5E87B-7AC7-AA05-6E93-A32929F250E0}"/>
          </ac:picMkLst>
        </pc:picChg>
        <pc:picChg chg="mod">
          <ac:chgData name="Pawel Jan Zielinski" userId="S::s213231@dtu.dk::6db866a7-2c24-4639-8c61-4602b720aaff" providerId="AD" clId="Web-{898417FD-CA1D-4FC4-96EC-60D23567BAC8}" dt="2022-12-07T17:10:44.500" v="222" actId="1076"/>
          <ac:picMkLst>
            <pc:docMk/>
            <pc:sldMk cId="0" sldId="256"/>
            <ac:picMk id="57" creationId="{E768DF0E-CB69-5168-E883-74E7F2E0127E}"/>
          </ac:picMkLst>
        </pc:picChg>
        <pc:inkChg chg="del mod">
          <ac:chgData name="Pawel Jan Zielinski" userId="S::s213231@dtu.dk::6db866a7-2c24-4639-8c61-4602b720aaff" providerId="AD" clId="Web-{898417FD-CA1D-4FC4-96EC-60D23567BAC8}" dt="2022-12-07T17:09:28.108" v="214"/>
          <ac:inkMkLst>
            <pc:docMk/>
            <pc:sldMk cId="0" sldId="256"/>
            <ac:inkMk id="22" creationId="{ADF9BEA6-3181-32EF-B797-A783417C6CFB}"/>
          </ac:inkMkLst>
        </pc:inkChg>
        <pc:inkChg chg="del mod">
          <ac:chgData name="Pawel Jan Zielinski" userId="S::s213231@dtu.dk::6db866a7-2c24-4639-8c61-4602b720aaff" providerId="AD" clId="Web-{898417FD-CA1D-4FC4-96EC-60D23567BAC8}" dt="2022-12-07T17:09:32.311" v="215"/>
          <ac:inkMkLst>
            <pc:docMk/>
            <pc:sldMk cId="0" sldId="256"/>
            <ac:inkMk id="23" creationId="{95585AF3-9154-0139-3723-93CBD44FE6A7}"/>
          </ac:inkMkLst>
        </pc:inkChg>
        <pc:cxnChg chg="mod">
          <ac:chgData name="Pawel Jan Zielinski" userId="S::s213231@dtu.dk::6db866a7-2c24-4639-8c61-4602b720aaff" providerId="AD" clId="Web-{898417FD-CA1D-4FC4-96EC-60D23567BAC8}" dt="2022-12-07T15:55:50.101" v="88" actId="1076"/>
          <ac:cxnSpMkLst>
            <pc:docMk/>
            <pc:sldMk cId="0" sldId="256"/>
            <ac:cxnSpMk id="6" creationId="{EC9A267C-0813-60B0-D506-BEC71A6B3072}"/>
          </ac:cxnSpMkLst>
        </pc:cxnChg>
        <pc:cxnChg chg="add mod">
          <ac:chgData name="Pawel Jan Zielinski" userId="S::s213231@dtu.dk::6db866a7-2c24-4639-8c61-4602b720aaff" providerId="AD" clId="Web-{898417FD-CA1D-4FC4-96EC-60D23567BAC8}" dt="2022-12-07T15:57:47.462" v="106" actId="14100"/>
          <ac:cxnSpMkLst>
            <pc:docMk/>
            <pc:sldMk cId="0" sldId="256"/>
            <ac:cxnSpMk id="8" creationId="{06CECC06-3069-F4EF-6162-EB33F8F5250E}"/>
          </ac:cxnSpMkLst>
        </pc:cxnChg>
        <pc:cxnChg chg="mod">
          <ac:chgData name="Pawel Jan Zielinski" userId="S::s213231@dtu.dk::6db866a7-2c24-4639-8c61-4602b720aaff" providerId="AD" clId="Web-{898417FD-CA1D-4FC4-96EC-60D23567BAC8}" dt="2022-12-07T15:51:23.833" v="55" actId="14100"/>
          <ac:cxnSpMkLst>
            <pc:docMk/>
            <pc:sldMk cId="0" sldId="256"/>
            <ac:cxnSpMk id="11" creationId="{2D4B045C-1BD5-09F6-7BED-E9803E27FCCC}"/>
          </ac:cxnSpMkLst>
        </pc:cxnChg>
        <pc:cxnChg chg="mod">
          <ac:chgData name="Pawel Jan Zielinski" userId="S::s213231@dtu.dk::6db866a7-2c24-4639-8c61-4602b720aaff" providerId="AD" clId="Web-{898417FD-CA1D-4FC4-96EC-60D23567BAC8}" dt="2022-12-07T15:51:35.271" v="56" actId="14100"/>
          <ac:cxnSpMkLst>
            <pc:docMk/>
            <pc:sldMk cId="0" sldId="256"/>
            <ac:cxnSpMk id="13" creationId="{A35D0F73-EF22-1C5C-BBA2-546E435D143E}"/>
          </ac:cxnSpMkLst>
        </pc:cxnChg>
        <pc:cxnChg chg="mod">
          <ac:chgData name="Pawel Jan Zielinski" userId="S::s213231@dtu.dk::6db866a7-2c24-4639-8c61-4602b720aaff" providerId="AD" clId="Web-{898417FD-CA1D-4FC4-96EC-60D23567BAC8}" dt="2022-12-07T15:50:51.833" v="49" actId="1076"/>
          <ac:cxnSpMkLst>
            <pc:docMk/>
            <pc:sldMk cId="0" sldId="256"/>
            <ac:cxnSpMk id="27" creationId="{B09A9972-4BAE-3A37-C59C-2B408596E9FF}"/>
          </ac:cxnSpMkLst>
        </pc:cxnChg>
        <pc:cxnChg chg="mod">
          <ac:chgData name="Pawel Jan Zielinski" userId="S::s213231@dtu.dk::6db866a7-2c24-4639-8c61-4602b720aaff" providerId="AD" clId="Web-{898417FD-CA1D-4FC4-96EC-60D23567BAC8}" dt="2022-12-07T15:50:47.521" v="47" actId="1076"/>
          <ac:cxnSpMkLst>
            <pc:docMk/>
            <pc:sldMk cId="0" sldId="256"/>
            <ac:cxnSpMk id="29" creationId="{F232CE21-AFF4-CD38-E5A5-9FDADEDEF3B4}"/>
          </ac:cxnSpMkLst>
        </pc:cxnChg>
        <pc:cxnChg chg="mod">
          <ac:chgData name="Pawel Jan Zielinski" userId="S::s213231@dtu.dk::6db866a7-2c24-4639-8c61-4602b720aaff" providerId="AD" clId="Web-{898417FD-CA1D-4FC4-96EC-60D23567BAC8}" dt="2022-12-07T15:53:28.694" v="67" actId="1076"/>
          <ac:cxnSpMkLst>
            <pc:docMk/>
            <pc:sldMk cId="0" sldId="256"/>
            <ac:cxnSpMk id="33" creationId="{01C30458-6FF3-91F2-955C-FFD536000E55}"/>
          </ac:cxnSpMkLst>
        </pc:cxnChg>
        <pc:cxnChg chg="mod">
          <ac:chgData name="Pawel Jan Zielinski" userId="S::s213231@dtu.dk::6db866a7-2c24-4639-8c61-4602b720aaff" providerId="AD" clId="Web-{898417FD-CA1D-4FC4-96EC-60D23567BAC8}" dt="2022-12-07T15:55:23.492" v="85" actId="14100"/>
          <ac:cxnSpMkLst>
            <pc:docMk/>
            <pc:sldMk cId="0" sldId="256"/>
            <ac:cxnSpMk id="128" creationId="{00000000-0000-0000-0000-000000000000}"/>
          </ac:cxnSpMkLst>
        </pc:cxnChg>
        <pc:cxnChg chg="mod">
          <ac:chgData name="Pawel Jan Zielinski" userId="S::s213231@dtu.dk::6db866a7-2c24-4639-8c61-4602b720aaff" providerId="AD" clId="Web-{898417FD-CA1D-4FC4-96EC-60D23567BAC8}" dt="2022-12-07T15:57:08.102" v="102" actId="14100"/>
          <ac:cxnSpMkLst>
            <pc:docMk/>
            <pc:sldMk cId="0" sldId="256"/>
            <ac:cxnSpMk id="129" creationId="{00000000-0000-0000-0000-000000000000}"/>
          </ac:cxnSpMkLst>
        </pc:cxnChg>
      </pc:sldChg>
    </pc:docChg>
  </pc:docChgLst>
  <pc:docChgLst>
    <pc:chgData name="Pawel Jan Zielinski" userId="S::s213231@dtu.dk::6db866a7-2c24-4639-8c61-4602b720aaff" providerId="AD" clId="Web-{D2E871B7-BA15-4F4A-90A2-BD33A766315D}"/>
    <pc:docChg chg="modSld">
      <pc:chgData name="Pawel Jan Zielinski" userId="S::s213231@dtu.dk::6db866a7-2c24-4639-8c61-4602b720aaff" providerId="AD" clId="Web-{D2E871B7-BA15-4F4A-90A2-BD33A766315D}" dt="2022-12-06T15:40:45.288" v="1" actId="14100"/>
      <pc:docMkLst>
        <pc:docMk/>
      </pc:docMkLst>
      <pc:sldChg chg="modSp">
        <pc:chgData name="Pawel Jan Zielinski" userId="S::s213231@dtu.dk::6db866a7-2c24-4639-8c61-4602b720aaff" providerId="AD" clId="Web-{D2E871B7-BA15-4F4A-90A2-BD33A766315D}" dt="2022-12-06T15:40:45.288" v="1" actId="14100"/>
        <pc:sldMkLst>
          <pc:docMk/>
          <pc:sldMk cId="0" sldId="256"/>
        </pc:sldMkLst>
        <pc:picChg chg="mod">
          <ac:chgData name="Pawel Jan Zielinski" userId="S::s213231@dtu.dk::6db866a7-2c24-4639-8c61-4602b720aaff" providerId="AD" clId="Web-{D2E871B7-BA15-4F4A-90A2-BD33A766315D}" dt="2022-12-06T15:40:45.288" v="1" actId="14100"/>
          <ac:picMkLst>
            <pc:docMk/>
            <pc:sldMk cId="0" sldId="256"/>
            <ac:picMk id="17" creationId="{0DD74C0D-D784-D4EB-21C0-7B7E64853D0F}"/>
          </ac:picMkLst>
        </pc:picChg>
        <pc:picChg chg="mod">
          <ac:chgData name="Pawel Jan Zielinski" userId="S::s213231@dtu.dk::6db866a7-2c24-4639-8c61-4602b720aaff" providerId="AD" clId="Web-{D2E871B7-BA15-4F4A-90A2-BD33A766315D}" dt="2022-12-06T15:40:41.912" v="0" actId="14100"/>
          <ac:picMkLst>
            <pc:docMk/>
            <pc:sldMk cId="0" sldId="256"/>
            <ac:picMk id="18" creationId="{D7C6B71A-4722-D079-87E1-C6A95918881E}"/>
          </ac:picMkLst>
        </pc:picChg>
      </pc:sldChg>
    </pc:docChg>
  </pc:docChgLst>
  <pc:docChgLst>
    <pc:chgData name="Samuel Poltock" userId="28a02975-0d2b-489a-917e-a99409c814d8" providerId="ADAL" clId="{D60476E3-A563-4003-A312-D60C4FF31FA0}"/>
    <pc:docChg chg="undo custSel modSld">
      <pc:chgData name="Samuel Poltock" userId="28a02975-0d2b-489a-917e-a99409c814d8" providerId="ADAL" clId="{D60476E3-A563-4003-A312-D60C4FF31FA0}" dt="2022-12-06T12:51:01.437" v="1429" actId="1076"/>
      <pc:docMkLst>
        <pc:docMk/>
      </pc:docMkLst>
      <pc:sldChg chg="addSp delSp modSp mod">
        <pc:chgData name="Samuel Poltock" userId="28a02975-0d2b-489a-917e-a99409c814d8" providerId="ADAL" clId="{D60476E3-A563-4003-A312-D60C4FF31FA0}" dt="2022-12-06T12:51:01.437" v="1429" actId="1076"/>
        <pc:sldMkLst>
          <pc:docMk/>
          <pc:sldMk cId="0" sldId="256"/>
        </pc:sldMkLst>
        <pc:spChg chg="add mod">
          <ac:chgData name="Samuel Poltock" userId="28a02975-0d2b-489a-917e-a99409c814d8" providerId="ADAL" clId="{D60476E3-A563-4003-A312-D60C4FF31FA0}" dt="2022-12-06T12:50:14.186" v="1427" actId="20577"/>
          <ac:spMkLst>
            <pc:docMk/>
            <pc:sldMk cId="0" sldId="256"/>
            <ac:spMk id="10" creationId="{30941F05-59A1-EA05-0CC6-3723FE1ABEBE}"/>
          </ac:spMkLst>
        </pc:spChg>
        <pc:spChg chg="add mod">
          <ac:chgData name="Samuel Poltock" userId="28a02975-0d2b-489a-917e-a99409c814d8" providerId="ADAL" clId="{D60476E3-A563-4003-A312-D60C4FF31FA0}" dt="2022-12-06T12:51:01.437" v="1429" actId="1076"/>
          <ac:spMkLst>
            <pc:docMk/>
            <pc:sldMk cId="0" sldId="256"/>
            <ac:spMk id="12" creationId="{7B543B64-0738-35A6-57BA-C9A85AB74B6E}"/>
          </ac:spMkLst>
        </pc:spChg>
        <pc:spChg chg="del mod">
          <ac:chgData name="Samuel Poltock" userId="28a02975-0d2b-489a-917e-a99409c814d8" providerId="ADAL" clId="{D60476E3-A563-4003-A312-D60C4FF31FA0}" dt="2022-12-06T12:02:02.373" v="1146" actId="478"/>
          <ac:spMkLst>
            <pc:docMk/>
            <pc:sldMk cId="0" sldId="256"/>
            <ac:spMk id="90" creationId="{00000000-0000-0000-0000-000000000000}"/>
          </ac:spMkLst>
        </pc:spChg>
        <pc:spChg chg="mod">
          <ac:chgData name="Samuel Poltock" userId="28a02975-0d2b-489a-917e-a99409c814d8" providerId="ADAL" clId="{D60476E3-A563-4003-A312-D60C4FF31FA0}" dt="2022-12-06T12:03:25.033" v="1185" actId="1076"/>
          <ac:spMkLst>
            <pc:docMk/>
            <pc:sldMk cId="0" sldId="256"/>
            <ac:spMk id="94" creationId="{00000000-0000-0000-0000-000000000000}"/>
          </ac:spMkLst>
        </pc:spChg>
        <pc:spChg chg="mod">
          <ac:chgData name="Samuel Poltock" userId="28a02975-0d2b-489a-917e-a99409c814d8" providerId="ADAL" clId="{D60476E3-A563-4003-A312-D60C4FF31FA0}" dt="2022-12-06T12:03:25.033" v="1185" actId="1076"/>
          <ac:spMkLst>
            <pc:docMk/>
            <pc:sldMk cId="0" sldId="256"/>
            <ac:spMk id="95" creationId="{00000000-0000-0000-0000-000000000000}"/>
          </ac:spMkLst>
        </pc:spChg>
        <pc:spChg chg="del">
          <ac:chgData name="Samuel Poltock" userId="28a02975-0d2b-489a-917e-a99409c814d8" providerId="ADAL" clId="{D60476E3-A563-4003-A312-D60C4FF31FA0}" dt="2022-12-06T11:47:19.428" v="89" actId="478"/>
          <ac:spMkLst>
            <pc:docMk/>
            <pc:sldMk cId="0" sldId="256"/>
            <ac:spMk id="97" creationId="{00000000-0000-0000-0000-000000000000}"/>
          </ac:spMkLst>
        </pc:spChg>
        <pc:spChg chg="mod">
          <ac:chgData name="Samuel Poltock" userId="28a02975-0d2b-489a-917e-a99409c814d8" providerId="ADAL" clId="{D60476E3-A563-4003-A312-D60C4FF31FA0}" dt="2022-12-06T12:03:28.530" v="1186" actId="107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Samuel Poltock" userId="28a02975-0d2b-489a-917e-a99409c814d8" providerId="ADAL" clId="{D60476E3-A563-4003-A312-D60C4FF31FA0}" dt="2022-12-06T12:49:46.655" v="1394" actId="20577"/>
          <ac:spMkLst>
            <pc:docMk/>
            <pc:sldMk cId="0" sldId="256"/>
            <ac:spMk id="104" creationId="{00000000-0000-0000-0000-000000000000}"/>
          </ac:spMkLst>
        </pc:spChg>
        <pc:spChg chg="del">
          <ac:chgData name="Samuel Poltock" userId="28a02975-0d2b-489a-917e-a99409c814d8" providerId="ADAL" clId="{D60476E3-A563-4003-A312-D60C4FF31FA0}" dt="2022-12-06T11:56:20.982" v="1137" actId="478"/>
          <ac:spMkLst>
            <pc:docMk/>
            <pc:sldMk cId="0" sldId="256"/>
            <ac:spMk id="105" creationId="{00000000-0000-0000-0000-000000000000}"/>
          </ac:spMkLst>
        </pc:spChg>
        <pc:spChg chg="del">
          <ac:chgData name="Samuel Poltock" userId="28a02975-0d2b-489a-917e-a99409c814d8" providerId="ADAL" clId="{D60476E3-A563-4003-A312-D60C4FF31FA0}" dt="2022-12-06T12:04:47.734" v="1239" actId="478"/>
          <ac:spMkLst>
            <pc:docMk/>
            <pc:sldMk cId="0" sldId="256"/>
            <ac:spMk id="106" creationId="{00000000-0000-0000-0000-000000000000}"/>
          </ac:spMkLst>
        </pc:spChg>
        <pc:spChg chg="del">
          <ac:chgData name="Samuel Poltock" userId="28a02975-0d2b-489a-917e-a99409c814d8" providerId="ADAL" clId="{D60476E3-A563-4003-A312-D60C4FF31FA0}" dt="2022-12-06T12:04:47.734" v="1239" actId="478"/>
          <ac:spMkLst>
            <pc:docMk/>
            <pc:sldMk cId="0" sldId="256"/>
            <ac:spMk id="107" creationId="{00000000-0000-0000-0000-000000000000}"/>
          </ac:spMkLst>
        </pc:spChg>
        <pc:spChg chg="del">
          <ac:chgData name="Samuel Poltock" userId="28a02975-0d2b-489a-917e-a99409c814d8" providerId="ADAL" clId="{D60476E3-A563-4003-A312-D60C4FF31FA0}" dt="2022-12-06T12:04:47.734" v="1239" actId="478"/>
          <ac:spMkLst>
            <pc:docMk/>
            <pc:sldMk cId="0" sldId="256"/>
            <ac:spMk id="108" creationId="{00000000-0000-0000-0000-000000000000}"/>
          </ac:spMkLst>
        </pc:spChg>
        <pc:spChg chg="del">
          <ac:chgData name="Samuel Poltock" userId="28a02975-0d2b-489a-917e-a99409c814d8" providerId="ADAL" clId="{D60476E3-A563-4003-A312-D60C4FF31FA0}" dt="2022-12-06T12:04:47.734" v="1239" actId="478"/>
          <ac:spMkLst>
            <pc:docMk/>
            <pc:sldMk cId="0" sldId="256"/>
            <ac:spMk id="110" creationId="{00000000-0000-0000-0000-000000000000}"/>
          </ac:spMkLst>
        </pc:spChg>
        <pc:spChg chg="del">
          <ac:chgData name="Samuel Poltock" userId="28a02975-0d2b-489a-917e-a99409c814d8" providerId="ADAL" clId="{D60476E3-A563-4003-A312-D60C4FF31FA0}" dt="2022-12-06T12:04:45.639" v="1238" actId="478"/>
          <ac:spMkLst>
            <pc:docMk/>
            <pc:sldMk cId="0" sldId="256"/>
            <ac:spMk id="113" creationId="{00000000-0000-0000-0000-000000000000}"/>
          </ac:spMkLst>
        </pc:spChg>
        <pc:spChg chg="del">
          <ac:chgData name="Samuel Poltock" userId="28a02975-0d2b-489a-917e-a99409c814d8" providerId="ADAL" clId="{D60476E3-A563-4003-A312-D60C4FF31FA0}" dt="2022-12-06T12:04:47.734" v="1239" actId="478"/>
          <ac:spMkLst>
            <pc:docMk/>
            <pc:sldMk cId="0" sldId="256"/>
            <ac:spMk id="115" creationId="{00000000-0000-0000-0000-000000000000}"/>
          </ac:spMkLst>
        </pc:spChg>
        <pc:spChg chg="del mod">
          <ac:chgData name="Samuel Poltock" userId="28a02975-0d2b-489a-917e-a99409c814d8" providerId="ADAL" clId="{D60476E3-A563-4003-A312-D60C4FF31FA0}" dt="2022-12-06T11:54:34.658" v="1106" actId="478"/>
          <ac:spMkLst>
            <pc:docMk/>
            <pc:sldMk cId="0" sldId="256"/>
            <ac:spMk id="116" creationId="{00000000-0000-0000-0000-000000000000}"/>
          </ac:spMkLst>
        </pc:spChg>
        <pc:spChg chg="del">
          <ac:chgData name="Samuel Poltock" userId="28a02975-0d2b-489a-917e-a99409c814d8" providerId="ADAL" clId="{D60476E3-A563-4003-A312-D60C4FF31FA0}" dt="2022-12-06T11:54:42.796" v="1109" actId="478"/>
          <ac:spMkLst>
            <pc:docMk/>
            <pc:sldMk cId="0" sldId="256"/>
            <ac:spMk id="117" creationId="{00000000-0000-0000-0000-000000000000}"/>
          </ac:spMkLst>
        </pc:spChg>
        <pc:spChg chg="del mod">
          <ac:chgData name="Samuel Poltock" userId="28a02975-0d2b-489a-917e-a99409c814d8" providerId="ADAL" clId="{D60476E3-A563-4003-A312-D60C4FF31FA0}" dt="2022-12-06T12:04:44.920" v="1237" actId="478"/>
          <ac:spMkLst>
            <pc:docMk/>
            <pc:sldMk cId="0" sldId="256"/>
            <ac:spMk id="118" creationId="{00000000-0000-0000-0000-000000000000}"/>
          </ac:spMkLst>
        </pc:spChg>
        <pc:spChg chg="mod">
          <ac:chgData name="Samuel Poltock" userId="28a02975-0d2b-489a-917e-a99409c814d8" providerId="ADAL" clId="{D60476E3-A563-4003-A312-D60C4FF31FA0}" dt="2022-12-06T12:49:55.673" v="1410" actId="20577"/>
          <ac:spMkLst>
            <pc:docMk/>
            <pc:sldMk cId="0" sldId="256"/>
            <ac:spMk id="119" creationId="{00000000-0000-0000-0000-000000000000}"/>
          </ac:spMkLst>
        </pc:spChg>
        <pc:spChg chg="del mod">
          <ac:chgData name="Samuel Poltock" userId="28a02975-0d2b-489a-917e-a99409c814d8" providerId="ADAL" clId="{D60476E3-A563-4003-A312-D60C4FF31FA0}" dt="2022-12-06T11:56:15.476" v="1132" actId="478"/>
          <ac:spMkLst>
            <pc:docMk/>
            <pc:sldMk cId="0" sldId="256"/>
            <ac:spMk id="123" creationId="{00000000-0000-0000-0000-000000000000}"/>
          </ac:spMkLst>
        </pc:spChg>
        <pc:spChg chg="del mod">
          <ac:chgData name="Samuel Poltock" userId="28a02975-0d2b-489a-917e-a99409c814d8" providerId="ADAL" clId="{D60476E3-A563-4003-A312-D60C4FF31FA0}" dt="2022-12-06T11:56:17.009" v="1134" actId="478"/>
          <ac:spMkLst>
            <pc:docMk/>
            <pc:sldMk cId="0" sldId="256"/>
            <ac:spMk id="124" creationId="{00000000-0000-0000-0000-000000000000}"/>
          </ac:spMkLst>
        </pc:spChg>
        <pc:spChg chg="del mod">
          <ac:chgData name="Samuel Poltock" userId="28a02975-0d2b-489a-917e-a99409c814d8" providerId="ADAL" clId="{D60476E3-A563-4003-A312-D60C4FF31FA0}" dt="2022-12-06T12:04:08.185" v="1197" actId="478"/>
          <ac:spMkLst>
            <pc:docMk/>
            <pc:sldMk cId="0" sldId="256"/>
            <ac:spMk id="130" creationId="{00000000-0000-0000-0000-000000000000}"/>
          </ac:spMkLst>
        </pc:spChg>
        <pc:spChg chg="del">
          <ac:chgData name="Samuel Poltock" userId="28a02975-0d2b-489a-917e-a99409c814d8" providerId="ADAL" clId="{D60476E3-A563-4003-A312-D60C4FF31FA0}" dt="2022-12-06T12:04:13.169" v="1199" actId="478"/>
          <ac:spMkLst>
            <pc:docMk/>
            <pc:sldMk cId="0" sldId="256"/>
            <ac:spMk id="131" creationId="{00000000-0000-0000-0000-000000000000}"/>
          </ac:spMkLst>
        </pc:spChg>
        <pc:spChg chg="del">
          <ac:chgData name="Samuel Poltock" userId="28a02975-0d2b-489a-917e-a99409c814d8" providerId="ADAL" clId="{D60476E3-A563-4003-A312-D60C4FF31FA0}" dt="2022-12-06T12:04:42.730" v="1236" actId="478"/>
          <ac:spMkLst>
            <pc:docMk/>
            <pc:sldMk cId="0" sldId="256"/>
            <ac:spMk id="132" creationId="{00000000-0000-0000-0000-000000000000}"/>
          </ac:spMkLst>
        </pc:spChg>
        <pc:spChg chg="del">
          <ac:chgData name="Samuel Poltock" userId="28a02975-0d2b-489a-917e-a99409c814d8" providerId="ADAL" clId="{D60476E3-A563-4003-A312-D60C4FF31FA0}" dt="2022-12-06T12:04:39.446" v="1233" actId="478"/>
          <ac:spMkLst>
            <pc:docMk/>
            <pc:sldMk cId="0" sldId="256"/>
            <ac:spMk id="133" creationId="{00000000-0000-0000-0000-000000000000}"/>
          </ac:spMkLst>
        </pc:spChg>
        <pc:spChg chg="del mod">
          <ac:chgData name="Samuel Poltock" userId="28a02975-0d2b-489a-917e-a99409c814d8" providerId="ADAL" clId="{D60476E3-A563-4003-A312-D60C4FF31FA0}" dt="2022-12-06T11:54:55.751" v="1114" actId="478"/>
          <ac:spMkLst>
            <pc:docMk/>
            <pc:sldMk cId="0" sldId="256"/>
            <ac:spMk id="137" creationId="{00000000-0000-0000-0000-000000000000}"/>
          </ac:spMkLst>
        </pc:spChg>
        <pc:spChg chg="del">
          <ac:chgData name="Samuel Poltock" userId="28a02975-0d2b-489a-917e-a99409c814d8" providerId="ADAL" clId="{D60476E3-A563-4003-A312-D60C4FF31FA0}" dt="2022-12-06T11:54:37.232" v="1107" actId="478"/>
          <ac:spMkLst>
            <pc:docMk/>
            <pc:sldMk cId="0" sldId="256"/>
            <ac:spMk id="140" creationId="{00000000-0000-0000-0000-000000000000}"/>
          </ac:spMkLst>
        </pc:spChg>
        <pc:spChg chg="del">
          <ac:chgData name="Samuel Poltock" userId="28a02975-0d2b-489a-917e-a99409c814d8" providerId="ADAL" clId="{D60476E3-A563-4003-A312-D60C4FF31FA0}" dt="2022-12-06T11:55:02.083" v="1116" actId="478"/>
          <ac:spMkLst>
            <pc:docMk/>
            <pc:sldMk cId="0" sldId="256"/>
            <ac:spMk id="142" creationId="{00000000-0000-0000-0000-000000000000}"/>
          </ac:spMkLst>
        </pc:spChg>
        <pc:graphicFrameChg chg="add del mod modGraphic">
          <ac:chgData name="Samuel Poltock" userId="28a02975-0d2b-489a-917e-a99409c814d8" providerId="ADAL" clId="{D60476E3-A563-4003-A312-D60C4FF31FA0}" dt="2022-12-06T12:03:09.721" v="1183" actId="572"/>
          <ac:graphicFrameMkLst>
            <pc:docMk/>
            <pc:sldMk cId="0" sldId="256"/>
            <ac:graphicFrameMk id="93" creationId="{00000000-0000-0000-0000-000000000000}"/>
          </ac:graphicFrameMkLst>
        </pc:graphicFrameChg>
        <pc:graphicFrameChg chg="del">
          <ac:chgData name="Samuel Poltock" userId="28a02975-0d2b-489a-917e-a99409c814d8" providerId="ADAL" clId="{D60476E3-A563-4003-A312-D60C4FF31FA0}" dt="2022-12-06T12:04:54.130" v="1240" actId="478"/>
          <ac:graphicFrameMkLst>
            <pc:docMk/>
            <pc:sldMk cId="0" sldId="256"/>
            <ac:graphicFrameMk id="125" creationId="{00000000-0000-0000-0000-000000000000}"/>
          </ac:graphicFrameMkLst>
        </pc:graphicFrameChg>
        <pc:picChg chg="add mod">
          <ac:chgData name="Samuel Poltock" userId="28a02975-0d2b-489a-917e-a99409c814d8" providerId="ADAL" clId="{D60476E3-A563-4003-A312-D60C4FF31FA0}" dt="2022-12-06T12:03:32.719" v="1188" actId="14100"/>
          <ac:picMkLst>
            <pc:docMk/>
            <pc:sldMk cId="0" sldId="256"/>
            <ac:picMk id="8" creationId="{9E970AF4-5616-A81F-BE67-3893B44A09AB}"/>
          </ac:picMkLst>
        </pc:picChg>
        <pc:picChg chg="del">
          <ac:chgData name="Samuel Poltock" userId="28a02975-0d2b-489a-917e-a99409c814d8" providerId="ADAL" clId="{D60476E3-A563-4003-A312-D60C4FF31FA0}" dt="2022-12-06T12:04:40.274" v="1234" actId="478"/>
          <ac:picMkLst>
            <pc:docMk/>
            <pc:sldMk cId="0" sldId="256"/>
            <ac:picMk id="89" creationId="{00000000-0000-0000-0000-000000000000}"/>
          </ac:picMkLst>
        </pc:picChg>
        <pc:picChg chg="mod">
          <ac:chgData name="Samuel Poltock" userId="28a02975-0d2b-489a-917e-a99409c814d8" providerId="ADAL" clId="{D60476E3-A563-4003-A312-D60C4FF31FA0}" dt="2022-12-06T12:03:18.562" v="1184" actId="14100"/>
          <ac:picMkLst>
            <pc:docMk/>
            <pc:sldMk cId="0" sldId="256"/>
            <ac:picMk id="91" creationId="{00000000-0000-0000-0000-000000000000}"/>
          </ac:picMkLst>
        </pc:picChg>
        <pc:picChg chg="del">
          <ac:chgData name="Samuel Poltock" userId="28a02975-0d2b-489a-917e-a99409c814d8" providerId="ADAL" clId="{D60476E3-A563-4003-A312-D60C4FF31FA0}" dt="2022-12-06T11:47:15.563" v="87" actId="478"/>
          <ac:picMkLst>
            <pc:docMk/>
            <pc:sldMk cId="0" sldId="256"/>
            <ac:picMk id="96" creationId="{00000000-0000-0000-0000-000000000000}"/>
          </ac:picMkLst>
        </pc:picChg>
        <pc:picChg chg="del">
          <ac:chgData name="Samuel Poltock" userId="28a02975-0d2b-489a-917e-a99409c814d8" providerId="ADAL" clId="{D60476E3-A563-4003-A312-D60C4FF31FA0}" dt="2022-12-06T11:54:29.840" v="1103" actId="478"/>
          <ac:picMkLst>
            <pc:docMk/>
            <pc:sldMk cId="0" sldId="256"/>
            <ac:picMk id="99" creationId="{00000000-0000-0000-0000-000000000000}"/>
          </ac:picMkLst>
        </pc:picChg>
        <pc:picChg chg="del">
          <ac:chgData name="Samuel Poltock" userId="28a02975-0d2b-489a-917e-a99409c814d8" providerId="ADAL" clId="{D60476E3-A563-4003-A312-D60C4FF31FA0}" dt="2022-12-06T12:04:37.944" v="1232" actId="478"/>
          <ac:picMkLst>
            <pc:docMk/>
            <pc:sldMk cId="0" sldId="256"/>
            <ac:picMk id="100" creationId="{00000000-0000-0000-0000-000000000000}"/>
          </ac:picMkLst>
        </pc:picChg>
        <pc:picChg chg="del">
          <ac:chgData name="Samuel Poltock" userId="28a02975-0d2b-489a-917e-a99409c814d8" providerId="ADAL" clId="{D60476E3-A563-4003-A312-D60C4FF31FA0}" dt="2022-12-06T11:54:38.714" v="1108" actId="478"/>
          <ac:picMkLst>
            <pc:docMk/>
            <pc:sldMk cId="0" sldId="256"/>
            <ac:picMk id="101" creationId="{00000000-0000-0000-0000-000000000000}"/>
          </ac:picMkLst>
        </pc:picChg>
        <pc:picChg chg="del">
          <ac:chgData name="Samuel Poltock" userId="28a02975-0d2b-489a-917e-a99409c814d8" providerId="ADAL" clId="{D60476E3-A563-4003-A312-D60C4FF31FA0}" dt="2022-12-06T11:56:17.869" v="1135" actId="478"/>
          <ac:picMkLst>
            <pc:docMk/>
            <pc:sldMk cId="0" sldId="256"/>
            <ac:picMk id="102" creationId="{00000000-0000-0000-0000-000000000000}"/>
          </ac:picMkLst>
        </pc:picChg>
        <pc:picChg chg="del">
          <ac:chgData name="Samuel Poltock" userId="28a02975-0d2b-489a-917e-a99409c814d8" providerId="ADAL" clId="{D60476E3-A563-4003-A312-D60C4FF31FA0}" dt="2022-12-06T11:56:13.116" v="1129" actId="478"/>
          <ac:picMkLst>
            <pc:docMk/>
            <pc:sldMk cId="0" sldId="256"/>
            <ac:picMk id="103" creationId="{00000000-0000-0000-0000-000000000000}"/>
          </ac:picMkLst>
        </pc:picChg>
        <pc:picChg chg="del mod">
          <ac:chgData name="Samuel Poltock" userId="28a02975-0d2b-489a-917e-a99409c814d8" providerId="ADAL" clId="{D60476E3-A563-4003-A312-D60C4FF31FA0}" dt="2022-12-06T12:04:03.851" v="1195" actId="478"/>
          <ac:picMkLst>
            <pc:docMk/>
            <pc:sldMk cId="0" sldId="256"/>
            <ac:picMk id="121" creationId="{00000000-0000-0000-0000-000000000000}"/>
          </ac:picMkLst>
        </pc:picChg>
        <pc:picChg chg="del">
          <ac:chgData name="Samuel Poltock" userId="28a02975-0d2b-489a-917e-a99409c814d8" providerId="ADAL" clId="{D60476E3-A563-4003-A312-D60C4FF31FA0}" dt="2022-12-06T12:04:09.999" v="1198" actId="478"/>
          <ac:picMkLst>
            <pc:docMk/>
            <pc:sldMk cId="0" sldId="256"/>
            <ac:picMk id="122" creationId="{00000000-0000-0000-0000-000000000000}"/>
          </ac:picMkLst>
        </pc:picChg>
        <pc:picChg chg="del">
          <ac:chgData name="Samuel Poltock" userId="28a02975-0d2b-489a-917e-a99409c814d8" providerId="ADAL" clId="{D60476E3-A563-4003-A312-D60C4FF31FA0}" dt="2022-12-06T11:54:31.342" v="1104" actId="478"/>
          <ac:picMkLst>
            <pc:docMk/>
            <pc:sldMk cId="0" sldId="256"/>
            <ac:picMk id="134" creationId="{00000000-0000-0000-0000-000000000000}"/>
          </ac:picMkLst>
        </pc:picChg>
        <pc:picChg chg="del">
          <ac:chgData name="Samuel Poltock" userId="28a02975-0d2b-489a-917e-a99409c814d8" providerId="ADAL" clId="{D60476E3-A563-4003-A312-D60C4FF31FA0}" dt="2022-12-06T11:54:46.361" v="1110" actId="478"/>
          <ac:picMkLst>
            <pc:docMk/>
            <pc:sldMk cId="0" sldId="256"/>
            <ac:picMk id="135" creationId="{00000000-0000-0000-0000-000000000000}"/>
          </ac:picMkLst>
        </pc:picChg>
        <pc:picChg chg="del">
          <ac:chgData name="Samuel Poltock" userId="28a02975-0d2b-489a-917e-a99409c814d8" providerId="ADAL" clId="{D60476E3-A563-4003-A312-D60C4FF31FA0}" dt="2022-12-06T11:54:52.276" v="1111" actId="478"/>
          <ac:picMkLst>
            <pc:docMk/>
            <pc:sldMk cId="0" sldId="256"/>
            <ac:picMk id="136" creationId="{00000000-0000-0000-0000-000000000000}"/>
          </ac:picMkLst>
        </pc:picChg>
        <pc:picChg chg="del">
          <ac:chgData name="Samuel Poltock" userId="28a02975-0d2b-489a-917e-a99409c814d8" providerId="ADAL" clId="{D60476E3-A563-4003-A312-D60C4FF31FA0}" dt="2022-12-06T11:54:59.815" v="1115" actId="478"/>
          <ac:picMkLst>
            <pc:docMk/>
            <pc:sldMk cId="0" sldId="256"/>
            <ac:picMk id="138" creationId="{00000000-0000-0000-0000-000000000000}"/>
          </ac:picMkLst>
        </pc:picChg>
        <pc:picChg chg="del">
          <ac:chgData name="Samuel Poltock" userId="28a02975-0d2b-489a-917e-a99409c814d8" providerId="ADAL" clId="{D60476E3-A563-4003-A312-D60C4FF31FA0}" dt="2022-12-06T11:54:54.248" v="1113" actId="478"/>
          <ac:picMkLst>
            <pc:docMk/>
            <pc:sldMk cId="0" sldId="256"/>
            <ac:picMk id="139" creationId="{00000000-0000-0000-0000-000000000000}"/>
          </ac:picMkLst>
        </pc:picChg>
        <pc:picChg chg="del">
          <ac:chgData name="Samuel Poltock" userId="28a02975-0d2b-489a-917e-a99409c814d8" providerId="ADAL" clId="{D60476E3-A563-4003-A312-D60C4FF31FA0}" dt="2022-12-06T11:56:19.028" v="1136" actId="478"/>
          <ac:picMkLst>
            <pc:docMk/>
            <pc:sldMk cId="0" sldId="256"/>
            <ac:picMk id="143" creationId="{00000000-0000-0000-0000-000000000000}"/>
          </ac:picMkLst>
        </pc:picChg>
        <pc:cxnChg chg="add mod">
          <ac:chgData name="Samuel Poltock" userId="28a02975-0d2b-489a-917e-a99409c814d8" providerId="ADAL" clId="{D60476E3-A563-4003-A312-D60C4FF31FA0}" dt="2022-12-06T12:50:20.944" v="1428" actId="1076"/>
          <ac:cxnSpMkLst>
            <pc:docMk/>
            <pc:sldMk cId="0" sldId="256"/>
            <ac:cxnSpMk id="11" creationId="{2D4B045C-1BD5-09F6-7BED-E9803E27FCCC}"/>
          </ac:cxnSpMkLst>
        </pc:cxnChg>
        <pc:cxnChg chg="add mod">
          <ac:chgData name="Samuel Poltock" userId="28a02975-0d2b-489a-917e-a99409c814d8" providerId="ADAL" clId="{D60476E3-A563-4003-A312-D60C4FF31FA0}" dt="2022-12-06T12:05:38.704" v="1251" actId="1076"/>
          <ac:cxnSpMkLst>
            <pc:docMk/>
            <pc:sldMk cId="0" sldId="256"/>
            <ac:cxnSpMk id="13" creationId="{A35D0F73-EF22-1C5C-BBA2-546E435D143E}"/>
          </ac:cxnSpMkLst>
        </pc:cxnChg>
        <pc:cxnChg chg="del">
          <ac:chgData name="Samuel Poltock" userId="28a02975-0d2b-489a-917e-a99409c814d8" providerId="ADAL" clId="{D60476E3-A563-4003-A312-D60C4FF31FA0}" dt="2022-12-06T12:04:47.734" v="1239" actId="478"/>
          <ac:cxnSpMkLst>
            <pc:docMk/>
            <pc:sldMk cId="0" sldId="256"/>
            <ac:cxnSpMk id="109" creationId="{00000000-0000-0000-0000-000000000000}"/>
          </ac:cxnSpMkLst>
        </pc:cxnChg>
        <pc:cxnChg chg="del mod">
          <ac:chgData name="Samuel Poltock" userId="28a02975-0d2b-489a-917e-a99409c814d8" providerId="ADAL" clId="{D60476E3-A563-4003-A312-D60C4FF31FA0}" dt="2022-12-06T12:04:47.734" v="1239" actId="478"/>
          <ac:cxnSpMkLst>
            <pc:docMk/>
            <pc:sldMk cId="0" sldId="256"/>
            <ac:cxnSpMk id="111" creationId="{00000000-0000-0000-0000-000000000000}"/>
          </ac:cxnSpMkLst>
        </pc:cxnChg>
        <pc:cxnChg chg="del mod">
          <ac:chgData name="Samuel Poltock" userId="28a02975-0d2b-489a-917e-a99409c814d8" providerId="ADAL" clId="{D60476E3-A563-4003-A312-D60C4FF31FA0}" dt="2022-12-06T12:04:47.734" v="1239" actId="478"/>
          <ac:cxnSpMkLst>
            <pc:docMk/>
            <pc:sldMk cId="0" sldId="256"/>
            <ac:cxnSpMk id="112" creationId="{00000000-0000-0000-0000-000000000000}"/>
          </ac:cxnSpMkLst>
        </pc:cxnChg>
        <pc:cxnChg chg="del mod">
          <ac:chgData name="Samuel Poltock" userId="28a02975-0d2b-489a-917e-a99409c814d8" providerId="ADAL" clId="{D60476E3-A563-4003-A312-D60C4FF31FA0}" dt="2022-12-06T12:04:47.734" v="1239" actId="478"/>
          <ac:cxnSpMkLst>
            <pc:docMk/>
            <pc:sldMk cId="0" sldId="256"/>
            <ac:cxnSpMk id="114" creationId="{00000000-0000-0000-0000-000000000000}"/>
          </ac:cxnSpMkLst>
        </pc:cxnChg>
        <pc:cxnChg chg="del mod">
          <ac:chgData name="Samuel Poltock" userId="28a02975-0d2b-489a-917e-a99409c814d8" providerId="ADAL" clId="{D60476E3-A563-4003-A312-D60C4FF31FA0}" dt="2022-12-06T12:02:19.195" v="1148" actId="478"/>
          <ac:cxnSpMkLst>
            <pc:docMk/>
            <pc:sldMk cId="0" sldId="256"/>
            <ac:cxnSpMk id="127" creationId="{00000000-0000-0000-0000-000000000000}"/>
          </ac:cxnSpMkLst>
        </pc:cxnChg>
        <pc:cxnChg chg="mod">
          <ac:chgData name="Samuel Poltock" userId="28a02975-0d2b-489a-917e-a99409c814d8" providerId="ADAL" clId="{D60476E3-A563-4003-A312-D60C4FF31FA0}" dt="2022-12-06T12:38:53.951" v="1337" actId="1037"/>
          <ac:cxnSpMkLst>
            <pc:docMk/>
            <pc:sldMk cId="0" sldId="256"/>
            <ac:cxnSpMk id="128" creationId="{00000000-0000-0000-0000-000000000000}"/>
          </ac:cxnSpMkLst>
        </pc:cxnChg>
        <pc:cxnChg chg="mod">
          <ac:chgData name="Samuel Poltock" userId="28a02975-0d2b-489a-917e-a99409c814d8" providerId="ADAL" clId="{D60476E3-A563-4003-A312-D60C4FF31FA0}" dt="2022-12-06T12:42:05.883" v="1338" actId="1076"/>
          <ac:cxnSpMkLst>
            <pc:docMk/>
            <pc:sldMk cId="0" sldId="256"/>
            <ac:cxnSpMk id="129" creationId="{00000000-0000-0000-0000-000000000000}"/>
          </ac:cxnSpMkLst>
        </pc:cxnChg>
      </pc:sldChg>
    </pc:docChg>
  </pc:docChgLst>
  <pc:docChgLst>
    <pc:chgData name="Samuel Poltock" userId="S::s212973@dtu.dk::28a02975-0d2b-489a-917e-a99409c814d8" providerId="AD" clId="Web-{DAEF109D-A36E-4FF5-BAED-DACADF65E3FA}"/>
    <pc:docChg chg="modSld">
      <pc:chgData name="Samuel Poltock" userId="S::s212973@dtu.dk::28a02975-0d2b-489a-917e-a99409c814d8" providerId="AD" clId="Web-{DAEF109D-A36E-4FF5-BAED-DACADF65E3FA}" dt="2022-12-06T13:21:53.366" v="427" actId="20577"/>
      <pc:docMkLst>
        <pc:docMk/>
      </pc:docMkLst>
      <pc:sldChg chg="addSp delSp modSp">
        <pc:chgData name="Samuel Poltock" userId="S::s212973@dtu.dk::28a02975-0d2b-489a-917e-a99409c814d8" providerId="AD" clId="Web-{DAEF109D-A36E-4FF5-BAED-DACADF65E3FA}" dt="2022-12-06T13:21:53.366" v="427" actId="20577"/>
        <pc:sldMkLst>
          <pc:docMk/>
          <pc:sldMk cId="0" sldId="256"/>
        </pc:sldMkLst>
        <pc:spChg chg="add mod">
          <ac:chgData name="Samuel Poltock" userId="S::s212973@dtu.dk::28a02975-0d2b-489a-917e-a99409c814d8" providerId="AD" clId="Web-{DAEF109D-A36E-4FF5-BAED-DACADF65E3FA}" dt="2022-12-06T13:02:03.183" v="40" actId="1076"/>
          <ac:spMkLst>
            <pc:docMk/>
            <pc:sldMk cId="0" sldId="256"/>
            <ac:spMk id="2" creationId="{982E2128-69AB-55B3-2CEF-6788A9619CF1}"/>
          </ac:spMkLst>
        </pc:spChg>
        <pc:spChg chg="add del mod">
          <ac:chgData name="Samuel Poltock" userId="S::s212973@dtu.dk::28a02975-0d2b-489a-917e-a99409c814d8" providerId="AD" clId="Web-{DAEF109D-A36E-4FF5-BAED-DACADF65E3FA}" dt="2022-12-06T13:04:05.891" v="64"/>
          <ac:spMkLst>
            <pc:docMk/>
            <pc:sldMk cId="0" sldId="256"/>
            <ac:spMk id="3" creationId="{35DFAB90-1D60-4E3A-7816-09EE4EFF023D}"/>
          </ac:spMkLst>
        </pc:spChg>
        <pc:spChg chg="add mod">
          <ac:chgData name="Samuel Poltock" userId="S::s212973@dtu.dk::28a02975-0d2b-489a-917e-a99409c814d8" providerId="AD" clId="Web-{DAEF109D-A36E-4FF5-BAED-DACADF65E3FA}" dt="2022-12-06T13:05:32.487" v="115" actId="20577"/>
          <ac:spMkLst>
            <pc:docMk/>
            <pc:sldMk cId="0" sldId="256"/>
            <ac:spMk id="4" creationId="{676F4990-88EC-42FE-D25B-37F37968F140}"/>
          </ac:spMkLst>
        </pc:spChg>
        <pc:spChg chg="add mod">
          <ac:chgData name="Samuel Poltock" userId="S::s212973@dtu.dk::28a02975-0d2b-489a-917e-a99409c814d8" providerId="AD" clId="Web-{DAEF109D-A36E-4FF5-BAED-DACADF65E3FA}" dt="2022-12-06T13:08:10.587" v="187" actId="20577"/>
          <ac:spMkLst>
            <pc:docMk/>
            <pc:sldMk cId="0" sldId="256"/>
            <ac:spMk id="5" creationId="{710A7942-D083-0B29-FBCC-567F400C3A2C}"/>
          </ac:spMkLst>
        </pc:spChg>
        <pc:spChg chg="add mod">
          <ac:chgData name="Samuel Poltock" userId="S::s212973@dtu.dk::28a02975-0d2b-489a-917e-a99409c814d8" providerId="AD" clId="Web-{DAEF109D-A36E-4FF5-BAED-DACADF65E3FA}" dt="2022-12-06T13:15:53.212" v="290" actId="20577"/>
          <ac:spMkLst>
            <pc:docMk/>
            <pc:sldMk cId="0" sldId="256"/>
            <ac:spMk id="9" creationId="{59A676EA-C6F4-6819-9840-41FDB39DE1D4}"/>
          </ac:spMkLst>
        </pc:spChg>
        <pc:spChg chg="mod">
          <ac:chgData name="Samuel Poltock" userId="S::s212973@dtu.dk::28a02975-0d2b-489a-917e-a99409c814d8" providerId="AD" clId="Web-{DAEF109D-A36E-4FF5-BAED-DACADF65E3FA}" dt="2022-12-06T13:01:51.730" v="37" actId="1076"/>
          <ac:spMkLst>
            <pc:docMk/>
            <pc:sldMk cId="0" sldId="256"/>
            <ac:spMk id="10" creationId="{30941F05-59A1-EA05-0CC6-3723FE1ABEBE}"/>
          </ac:spMkLst>
        </pc:spChg>
        <pc:spChg chg="mod">
          <ac:chgData name="Samuel Poltock" userId="S::s212973@dtu.dk::28a02975-0d2b-489a-917e-a99409c814d8" providerId="AD" clId="Web-{DAEF109D-A36E-4FF5-BAED-DACADF65E3FA}" dt="2022-12-06T13:01:43.651" v="35" actId="1076"/>
          <ac:spMkLst>
            <pc:docMk/>
            <pc:sldMk cId="0" sldId="256"/>
            <ac:spMk id="12" creationId="{7B543B64-0738-35A6-57BA-C9A85AB74B6E}"/>
          </ac:spMkLst>
        </pc:spChg>
        <pc:spChg chg="add del mod">
          <ac:chgData name="Samuel Poltock" userId="S::s212973@dtu.dk::28a02975-0d2b-489a-917e-a99409c814d8" providerId="AD" clId="Web-{DAEF109D-A36E-4FF5-BAED-DACADF65E3FA}" dt="2022-12-06T13:16:01.447" v="294"/>
          <ac:spMkLst>
            <pc:docMk/>
            <pc:sldMk cId="0" sldId="256"/>
            <ac:spMk id="15" creationId="{A3F78540-567D-0F21-450A-6BC4750967CD}"/>
          </ac:spMkLst>
        </pc:spChg>
        <pc:spChg chg="add mod">
          <ac:chgData name="Samuel Poltock" userId="S::s212973@dtu.dk::28a02975-0d2b-489a-917e-a99409c814d8" providerId="AD" clId="Web-{DAEF109D-A36E-4FF5-BAED-DACADF65E3FA}" dt="2022-12-06T13:21:53.366" v="427" actId="20577"/>
          <ac:spMkLst>
            <pc:docMk/>
            <pc:sldMk cId="0" sldId="256"/>
            <ac:spMk id="16" creationId="{8F370695-FE2D-02CF-4327-A62B5B365533}"/>
          </ac:spMkLst>
        </pc:spChg>
        <pc:spChg chg="mod">
          <ac:chgData name="Samuel Poltock" userId="S::s212973@dtu.dk::28a02975-0d2b-489a-917e-a99409c814d8" providerId="AD" clId="Web-{DAEF109D-A36E-4FF5-BAED-DACADF65E3FA}" dt="2022-12-06T13:02:48.576" v="42" actId="1076"/>
          <ac:spMkLst>
            <pc:docMk/>
            <pc:sldMk cId="0" sldId="256"/>
            <ac:spMk id="104" creationId="{00000000-0000-0000-0000-000000000000}"/>
          </ac:spMkLst>
        </pc:spChg>
        <pc:spChg chg="mod">
          <ac:chgData name="Samuel Poltock" userId="S::s212973@dtu.dk::28a02975-0d2b-489a-917e-a99409c814d8" providerId="AD" clId="Web-{DAEF109D-A36E-4FF5-BAED-DACADF65E3FA}" dt="2022-12-06T13:00:10.257" v="0" actId="1076"/>
          <ac:spMkLst>
            <pc:docMk/>
            <pc:sldMk cId="0" sldId="256"/>
            <ac:spMk id="119" creationId="{00000000-0000-0000-0000-000000000000}"/>
          </ac:spMkLst>
        </pc:spChg>
        <pc:spChg chg="mod">
          <ac:chgData name="Samuel Poltock" userId="S::s212973@dtu.dk::28a02975-0d2b-489a-917e-a99409c814d8" providerId="AD" clId="Web-{DAEF109D-A36E-4FF5-BAED-DACADF65E3FA}" dt="2022-12-06T13:18:18.780" v="425" actId="20577"/>
          <ac:spMkLst>
            <pc:docMk/>
            <pc:sldMk cId="0" sldId="256"/>
            <ac:spMk id="120" creationId="{00000000-0000-0000-0000-000000000000}"/>
          </ac:spMkLst>
        </pc:spChg>
        <pc:cxnChg chg="mod">
          <ac:chgData name="Samuel Poltock" userId="S::s212973@dtu.dk::28a02975-0d2b-489a-917e-a99409c814d8" providerId="AD" clId="Web-{DAEF109D-A36E-4FF5-BAED-DACADF65E3FA}" dt="2022-12-06T13:01:03.994" v="29" actId="1076"/>
          <ac:cxnSpMkLst>
            <pc:docMk/>
            <pc:sldMk cId="0" sldId="256"/>
            <ac:cxnSpMk id="11" creationId="{2D4B045C-1BD5-09F6-7BED-E9803E27FCCC}"/>
          </ac:cxnSpMkLst>
        </pc:cxnChg>
        <pc:cxnChg chg="mod">
          <ac:chgData name="Samuel Poltock" userId="S::s212973@dtu.dk::28a02975-0d2b-489a-917e-a99409c814d8" providerId="AD" clId="Web-{DAEF109D-A36E-4FF5-BAED-DACADF65E3FA}" dt="2022-12-06T13:08:11.399" v="188" actId="1076"/>
          <ac:cxnSpMkLst>
            <pc:docMk/>
            <pc:sldMk cId="0" sldId="256"/>
            <ac:cxnSpMk id="129" creationId="{00000000-0000-0000-0000-000000000000}"/>
          </ac:cxnSpMkLst>
        </pc:cxnChg>
      </pc:sldChg>
    </pc:docChg>
  </pc:docChgLst>
  <pc:docChgLst>
    <pc:chgData name="Vilhjálmur Kári Jensson" userId="S::s212942@dtu.dk::7eb43bdc-a52e-4b08-9e58-325c343842db" providerId="AD" clId="Web-{5A0D0D58-4094-4128-9D2A-EAE8AE1C71CB}"/>
    <pc:docChg chg="modSld">
      <pc:chgData name="Vilhjálmur Kári Jensson" userId="S::s212942@dtu.dk::7eb43bdc-a52e-4b08-9e58-325c343842db" providerId="AD" clId="Web-{5A0D0D58-4094-4128-9D2A-EAE8AE1C71CB}" dt="2022-12-07T17:42:34.052" v="730" actId="20577"/>
      <pc:docMkLst>
        <pc:docMk/>
      </pc:docMkLst>
      <pc:sldChg chg="addSp delSp modSp">
        <pc:chgData name="Vilhjálmur Kári Jensson" userId="S::s212942@dtu.dk::7eb43bdc-a52e-4b08-9e58-325c343842db" providerId="AD" clId="Web-{5A0D0D58-4094-4128-9D2A-EAE8AE1C71CB}" dt="2022-12-07T17:42:34.052" v="730" actId="20577"/>
        <pc:sldMkLst>
          <pc:docMk/>
          <pc:sldMk cId="0" sldId="256"/>
        </pc:sldMkLst>
        <pc:spChg chg="del mod">
          <ac:chgData name="Vilhjálmur Kári Jensson" userId="S::s212942@dtu.dk::7eb43bdc-a52e-4b08-9e58-325c343842db" providerId="AD" clId="Web-{5A0D0D58-4094-4128-9D2A-EAE8AE1C71CB}" dt="2022-12-07T15:15:37.494" v="268"/>
          <ac:spMkLst>
            <pc:docMk/>
            <pc:sldMk cId="0" sldId="256"/>
            <ac:spMk id="2" creationId="{982E2128-69AB-55B3-2CEF-6788A9619CF1}"/>
          </ac:spMkLst>
        </pc:spChg>
        <pc:spChg chg="mod">
          <ac:chgData name="Vilhjálmur Kári Jensson" userId="S::s212942@dtu.dk::7eb43bdc-a52e-4b08-9e58-325c343842db" providerId="AD" clId="Web-{5A0D0D58-4094-4128-9D2A-EAE8AE1C71CB}" dt="2022-12-07T17:38:24.731" v="606" actId="20577"/>
          <ac:spMkLst>
            <pc:docMk/>
            <pc:sldMk cId="0" sldId="256"/>
            <ac:spMk id="3" creationId="{1D216D78-F317-447A-90FC-3DA77F572D4D}"/>
          </ac:spMkLst>
        </pc:spChg>
        <pc:spChg chg="mod">
          <ac:chgData name="Vilhjálmur Kári Jensson" userId="S::s212942@dtu.dk::7eb43bdc-a52e-4b08-9e58-325c343842db" providerId="AD" clId="Web-{5A0D0D58-4094-4128-9D2A-EAE8AE1C71CB}" dt="2022-12-07T15:09:25.859" v="218" actId="14100"/>
          <ac:spMkLst>
            <pc:docMk/>
            <pc:sldMk cId="0" sldId="256"/>
            <ac:spMk id="15" creationId="{7E906E72-FCC5-12C4-CC8F-AB10BC0201ED}"/>
          </ac:spMkLst>
        </pc:spChg>
        <pc:spChg chg="mod">
          <ac:chgData name="Vilhjálmur Kári Jensson" userId="S::s212942@dtu.dk::7eb43bdc-a52e-4b08-9e58-325c343842db" providerId="AD" clId="Web-{5A0D0D58-4094-4128-9D2A-EAE8AE1C71CB}" dt="2022-12-07T16:06:41.514" v="392" actId="20577"/>
          <ac:spMkLst>
            <pc:docMk/>
            <pc:sldMk cId="0" sldId="256"/>
            <ac:spMk id="16" creationId="{8F370695-FE2D-02CF-4327-A62B5B365533}"/>
          </ac:spMkLst>
        </pc:spChg>
        <pc:spChg chg="add mod">
          <ac:chgData name="Vilhjálmur Kári Jensson" userId="S::s212942@dtu.dk::7eb43bdc-a52e-4b08-9e58-325c343842db" providerId="AD" clId="Web-{5A0D0D58-4094-4128-9D2A-EAE8AE1C71CB}" dt="2022-12-07T17:42:34.052" v="730" actId="20577"/>
          <ac:spMkLst>
            <pc:docMk/>
            <pc:sldMk cId="0" sldId="256"/>
            <ac:spMk id="23" creationId="{8DD7B452-C576-EE5A-7BBF-58D0B1FAD599}"/>
          </ac:spMkLst>
        </pc:spChg>
        <pc:spChg chg="add">
          <ac:chgData name="Vilhjálmur Kári Jensson" userId="S::s212942@dtu.dk::7eb43bdc-a52e-4b08-9e58-325c343842db" providerId="AD" clId="Web-{5A0D0D58-4094-4128-9D2A-EAE8AE1C71CB}" dt="2022-12-07T14:50:37.752" v="84"/>
          <ac:spMkLst>
            <pc:docMk/>
            <pc:sldMk cId="0" sldId="256"/>
            <ac:spMk id="37" creationId="{A6BE55D8-FA08-67A1-8113-6BB74B392009}"/>
          </ac:spMkLst>
        </pc:spChg>
        <pc:spChg chg="add mod">
          <ac:chgData name="Vilhjálmur Kári Jensson" userId="S::s212942@dtu.dk::7eb43bdc-a52e-4b08-9e58-325c343842db" providerId="AD" clId="Web-{5A0D0D58-4094-4128-9D2A-EAE8AE1C71CB}" dt="2022-12-07T17:39:25.530" v="612" actId="1076"/>
          <ac:spMkLst>
            <pc:docMk/>
            <pc:sldMk cId="0" sldId="256"/>
            <ac:spMk id="38" creationId="{D5375163-4FCA-0600-647A-09633C040960}"/>
          </ac:spMkLst>
        </pc:spChg>
        <pc:spChg chg="add mod">
          <ac:chgData name="Vilhjálmur Kári Jensson" userId="S::s212942@dtu.dk::7eb43bdc-a52e-4b08-9e58-325c343842db" providerId="AD" clId="Web-{5A0D0D58-4094-4128-9D2A-EAE8AE1C71CB}" dt="2022-12-07T15:13:53.878" v="264" actId="14100"/>
          <ac:spMkLst>
            <pc:docMk/>
            <pc:sldMk cId="0" sldId="256"/>
            <ac:spMk id="42" creationId="{6C1812C1-F0E5-F3CA-BE51-C4A3A5F17D14}"/>
          </ac:spMkLst>
        </pc:spChg>
        <pc:spChg chg="add mod">
          <ac:chgData name="Vilhjálmur Kári Jensson" userId="S::s212942@dtu.dk::7eb43bdc-a52e-4b08-9e58-325c343842db" providerId="AD" clId="Web-{5A0D0D58-4094-4128-9D2A-EAE8AE1C71CB}" dt="2022-12-07T15:15:54.495" v="271" actId="1076"/>
          <ac:spMkLst>
            <pc:docMk/>
            <pc:sldMk cId="0" sldId="256"/>
            <ac:spMk id="43" creationId="{55F48075-4463-EE9D-3FB0-24F6B6453763}"/>
          </ac:spMkLst>
        </pc:spChg>
        <pc:spChg chg="add del mod">
          <ac:chgData name="Vilhjálmur Kári Jensson" userId="S::s212942@dtu.dk::7eb43bdc-a52e-4b08-9e58-325c343842db" providerId="AD" clId="Web-{5A0D0D58-4094-4128-9D2A-EAE8AE1C71CB}" dt="2022-12-07T15:17:50.550" v="285"/>
          <ac:spMkLst>
            <pc:docMk/>
            <pc:sldMk cId="0" sldId="256"/>
            <ac:spMk id="44" creationId="{2C0381EC-3891-B3F8-A518-E9595B6E4079}"/>
          </ac:spMkLst>
        </pc:spChg>
        <pc:spChg chg="add mod">
          <ac:chgData name="Vilhjálmur Kári Jensson" userId="S::s212942@dtu.dk::7eb43bdc-a52e-4b08-9e58-325c343842db" providerId="AD" clId="Web-{5A0D0D58-4094-4128-9D2A-EAE8AE1C71CB}" dt="2022-12-07T16:19:48.224" v="489" actId="1076"/>
          <ac:spMkLst>
            <pc:docMk/>
            <pc:sldMk cId="0" sldId="256"/>
            <ac:spMk id="45" creationId="{F9EE2947-0B5C-9722-60C0-84EF11B57D78}"/>
          </ac:spMkLst>
        </pc:spChg>
        <pc:spChg chg="add mod">
          <ac:chgData name="Vilhjálmur Kári Jensson" userId="S::s212942@dtu.dk::7eb43bdc-a52e-4b08-9e58-325c343842db" providerId="AD" clId="Web-{5A0D0D58-4094-4128-9D2A-EAE8AE1C71CB}" dt="2022-12-07T16:47:12.538" v="589" actId="20577"/>
          <ac:spMkLst>
            <pc:docMk/>
            <pc:sldMk cId="0" sldId="256"/>
            <ac:spMk id="48" creationId="{5E17007B-4D0E-1413-CD79-E530756AE5F9}"/>
          </ac:spMkLst>
        </pc:spChg>
        <pc:spChg chg="add mod">
          <ac:chgData name="Vilhjálmur Kári Jensson" userId="S::s212942@dtu.dk::7eb43bdc-a52e-4b08-9e58-325c343842db" providerId="AD" clId="Web-{5A0D0D58-4094-4128-9D2A-EAE8AE1C71CB}" dt="2022-12-07T17:34:56.880" v="593" actId="20577"/>
          <ac:spMkLst>
            <pc:docMk/>
            <pc:sldMk cId="0" sldId="256"/>
            <ac:spMk id="50" creationId="{960DDE12-8F4A-1CD3-0C6F-0FB5E3A9D3D9}"/>
          </ac:spMkLst>
        </pc:spChg>
        <pc:spChg chg="add mod">
          <ac:chgData name="Vilhjálmur Kári Jensson" userId="S::s212942@dtu.dk::7eb43bdc-a52e-4b08-9e58-325c343842db" providerId="AD" clId="Web-{5A0D0D58-4094-4128-9D2A-EAE8AE1C71CB}" dt="2022-12-07T17:34:59.068" v="594" actId="20577"/>
          <ac:spMkLst>
            <pc:docMk/>
            <pc:sldMk cId="0" sldId="256"/>
            <ac:spMk id="51" creationId="{3CC1DD9B-A901-3E02-846E-2233075C8A58}"/>
          </ac:spMkLst>
        </pc:spChg>
        <pc:spChg chg="mod">
          <ac:chgData name="Vilhjálmur Kári Jensson" userId="S::s212942@dtu.dk::7eb43bdc-a52e-4b08-9e58-325c343842db" providerId="AD" clId="Web-{5A0D0D58-4094-4128-9D2A-EAE8AE1C71CB}" dt="2022-12-07T15:12:46.029" v="249" actId="1076"/>
          <ac:spMkLst>
            <pc:docMk/>
            <pc:sldMk cId="0" sldId="256"/>
            <ac:spMk id="104" creationId="{00000000-0000-0000-0000-000000000000}"/>
          </ac:spMkLst>
        </pc:spChg>
        <pc:graphicFrameChg chg="mod modGraphic">
          <ac:chgData name="Vilhjálmur Kári Jensson" userId="S::s212942@dtu.dk::7eb43bdc-a52e-4b08-9e58-325c343842db" providerId="AD" clId="Web-{5A0D0D58-4094-4128-9D2A-EAE8AE1C71CB}" dt="2022-12-07T14:32:28.521" v="45"/>
          <ac:graphicFrameMkLst>
            <pc:docMk/>
            <pc:sldMk cId="0" sldId="256"/>
            <ac:graphicFrameMk id="93" creationId="{00000000-0000-0000-0000-000000000000}"/>
          </ac:graphicFrameMkLst>
        </pc:graphicFrameChg>
        <pc:picChg chg="mod">
          <ac:chgData name="Vilhjálmur Kári Jensson" userId="S::s212942@dtu.dk::7eb43bdc-a52e-4b08-9e58-325c343842db" providerId="AD" clId="Web-{5A0D0D58-4094-4128-9D2A-EAE8AE1C71CB}" dt="2022-12-07T16:09:16.087" v="415" actId="14100"/>
          <ac:picMkLst>
            <pc:docMk/>
            <pc:sldMk cId="0" sldId="256"/>
            <ac:picMk id="14" creationId="{D2262381-47F3-F43B-1338-E2074ED823B4}"/>
          </ac:picMkLst>
        </pc:picChg>
        <pc:picChg chg="mod">
          <ac:chgData name="Vilhjálmur Kári Jensson" userId="S::s212942@dtu.dk::7eb43bdc-a52e-4b08-9e58-325c343842db" providerId="AD" clId="Web-{5A0D0D58-4094-4128-9D2A-EAE8AE1C71CB}" dt="2022-12-07T15:08:05.510" v="206" actId="1076"/>
          <ac:picMkLst>
            <pc:docMk/>
            <pc:sldMk cId="0" sldId="256"/>
            <ac:picMk id="17" creationId="{0DD74C0D-D784-D4EB-21C0-7B7E64853D0F}"/>
          </ac:picMkLst>
        </pc:picChg>
        <pc:picChg chg="mod">
          <ac:chgData name="Vilhjálmur Kári Jensson" userId="S::s212942@dtu.dk::7eb43bdc-a52e-4b08-9e58-325c343842db" providerId="AD" clId="Web-{5A0D0D58-4094-4128-9D2A-EAE8AE1C71CB}" dt="2022-12-07T15:08:58.014" v="213" actId="1076"/>
          <ac:picMkLst>
            <pc:docMk/>
            <pc:sldMk cId="0" sldId="256"/>
            <ac:picMk id="18" creationId="{D7C6B71A-4722-D079-87E1-C6A95918881E}"/>
          </ac:picMkLst>
        </pc:picChg>
        <pc:picChg chg="add mod">
          <ac:chgData name="Vilhjálmur Kári Jensson" userId="S::s212942@dtu.dk::7eb43bdc-a52e-4b08-9e58-325c343842db" providerId="AD" clId="Web-{5A0D0D58-4094-4128-9D2A-EAE8AE1C71CB}" dt="2022-12-07T17:37:28.323" v="601" actId="1076"/>
          <ac:picMkLst>
            <pc:docMk/>
            <pc:sldMk cId="0" sldId="256"/>
            <ac:picMk id="22" creationId="{156CDC3E-FFAA-7E62-65DA-2D1581FAEB1E}"/>
          </ac:picMkLst>
        </pc:picChg>
        <pc:picChg chg="add mod">
          <ac:chgData name="Vilhjálmur Kári Jensson" userId="S::s212942@dtu.dk::7eb43bdc-a52e-4b08-9e58-325c343842db" providerId="AD" clId="Web-{5A0D0D58-4094-4128-9D2A-EAE8AE1C71CB}" dt="2022-12-07T16:19:35.457" v="487" actId="1076"/>
          <ac:picMkLst>
            <pc:docMk/>
            <pc:sldMk cId="0" sldId="256"/>
            <ac:picMk id="31" creationId="{730B81E7-BC3E-8B6D-6269-4220C7487562}"/>
          </ac:picMkLst>
        </pc:picChg>
        <pc:picChg chg="add mod">
          <ac:chgData name="Vilhjálmur Kári Jensson" userId="S::s212942@dtu.dk::7eb43bdc-a52e-4b08-9e58-325c343842db" providerId="AD" clId="Web-{5A0D0D58-4094-4128-9D2A-EAE8AE1C71CB}" dt="2022-12-07T16:19:37.364" v="488" actId="1076"/>
          <ac:picMkLst>
            <pc:docMk/>
            <pc:sldMk cId="0" sldId="256"/>
            <ac:picMk id="34" creationId="{D4FFCBA1-1D38-8ECC-52CF-CF66EB243269}"/>
          </ac:picMkLst>
        </pc:picChg>
        <pc:picChg chg="mod">
          <ac:chgData name="Vilhjálmur Kári Jensson" userId="S::s212942@dtu.dk::7eb43bdc-a52e-4b08-9e58-325c343842db" providerId="AD" clId="Web-{5A0D0D58-4094-4128-9D2A-EAE8AE1C71CB}" dt="2022-12-07T15:51:21.061" v="385" actId="1076"/>
          <ac:picMkLst>
            <pc:docMk/>
            <pc:sldMk cId="0" sldId="256"/>
            <ac:picMk id="35" creationId="{DBE72747-5746-7FD6-C759-AB4E25FF4EBC}"/>
          </ac:picMkLst>
        </pc:picChg>
        <pc:picChg chg="add mod">
          <ac:chgData name="Vilhjálmur Kári Jensson" userId="S::s212942@dtu.dk::7eb43bdc-a52e-4b08-9e58-325c343842db" providerId="AD" clId="Web-{5A0D0D58-4094-4128-9D2A-EAE8AE1C71CB}" dt="2022-12-07T15:19:30.228" v="318" actId="1076"/>
          <ac:picMkLst>
            <pc:docMk/>
            <pc:sldMk cId="0" sldId="256"/>
            <ac:picMk id="39" creationId="{957B2FF4-C2EB-74A2-0BAC-79F56712F4A0}"/>
          </ac:picMkLst>
        </pc:picChg>
        <pc:picChg chg="add mod">
          <ac:chgData name="Vilhjálmur Kári Jensson" userId="S::s212942@dtu.dk::7eb43bdc-a52e-4b08-9e58-325c343842db" providerId="AD" clId="Web-{5A0D0D58-4094-4128-9D2A-EAE8AE1C71CB}" dt="2022-12-07T16:19:28.660" v="484" actId="1076"/>
          <ac:picMkLst>
            <pc:docMk/>
            <pc:sldMk cId="0" sldId="256"/>
            <ac:picMk id="41" creationId="{363D9B7F-7AAA-E67F-26FA-BFBCF2489DB6}"/>
          </ac:picMkLst>
        </pc:picChg>
        <pc:picChg chg="add mod">
          <ac:chgData name="Vilhjálmur Kári Jensson" userId="S::s212942@dtu.dk::7eb43bdc-a52e-4b08-9e58-325c343842db" providerId="AD" clId="Web-{5A0D0D58-4094-4128-9D2A-EAE8AE1C71CB}" dt="2022-12-07T16:19:33.410" v="486" actId="1076"/>
          <ac:picMkLst>
            <pc:docMk/>
            <pc:sldMk cId="0" sldId="256"/>
            <ac:picMk id="46" creationId="{139A27C8-A7E5-D9AA-CD1A-E0FDB412D028}"/>
          </ac:picMkLst>
        </pc:picChg>
        <pc:picChg chg="add del mod">
          <ac:chgData name="Vilhjálmur Kári Jensson" userId="S::s212942@dtu.dk::7eb43bdc-a52e-4b08-9e58-325c343842db" providerId="AD" clId="Web-{5A0D0D58-4094-4128-9D2A-EAE8AE1C71CB}" dt="2022-12-07T16:06:30.513" v="389"/>
          <ac:picMkLst>
            <pc:docMk/>
            <pc:sldMk cId="0" sldId="256"/>
            <ac:picMk id="47" creationId="{768CC105-3805-7670-2126-14E0DBFBBD17}"/>
          </ac:picMkLst>
        </pc:picChg>
        <pc:inkChg chg="mod">
          <ac:chgData name="Vilhjálmur Kári Jensson" userId="S::s212942@dtu.dk::7eb43bdc-a52e-4b08-9e58-325c343842db" providerId="AD" clId="Web-{5A0D0D58-4094-4128-9D2A-EAE8AE1C71CB}" dt="2022-12-07T15:08:49.091" v="212" actId="1076"/>
          <ac:inkMkLst>
            <pc:docMk/>
            <pc:sldMk cId="0" sldId="256"/>
            <ac:inkMk id="22" creationId="{ADF9BEA6-3181-32EF-B797-A783417C6CFB}"/>
          </ac:inkMkLst>
        </pc:inkChg>
        <pc:inkChg chg="mod">
          <ac:chgData name="Vilhjálmur Kári Jensson" userId="S::s212942@dtu.dk::7eb43bdc-a52e-4b08-9e58-325c343842db" providerId="AD" clId="Web-{5A0D0D58-4094-4128-9D2A-EAE8AE1C71CB}" dt="2022-12-07T15:08:41.309" v="211" actId="1076"/>
          <ac:inkMkLst>
            <pc:docMk/>
            <pc:sldMk cId="0" sldId="256"/>
            <ac:inkMk id="23" creationId="{95585AF3-9154-0139-3723-93CBD44FE6A7}"/>
          </ac:inkMkLst>
        </pc:inkChg>
        <pc:cxnChg chg="mod">
          <ac:chgData name="Vilhjálmur Kári Jensson" userId="S::s212942@dtu.dk::7eb43bdc-a52e-4b08-9e58-325c343842db" providerId="AD" clId="Web-{5A0D0D58-4094-4128-9D2A-EAE8AE1C71CB}" dt="2022-12-07T15:09:34.329" v="219" actId="1076"/>
          <ac:cxnSpMkLst>
            <pc:docMk/>
            <pc:sldMk cId="0" sldId="256"/>
            <ac:cxnSpMk id="6" creationId="{EC9A267C-0813-60B0-D506-BEC71A6B3072}"/>
          </ac:cxnSpMkLst>
        </pc:cxnChg>
        <pc:cxnChg chg="add del mod">
          <ac:chgData name="Vilhjálmur Kári Jensson" userId="S::s212942@dtu.dk::7eb43bdc-a52e-4b08-9e58-325c343842db" providerId="AD" clId="Web-{5A0D0D58-4094-4128-9D2A-EAE8AE1C71CB}" dt="2022-12-07T14:55:50.304" v="136"/>
          <ac:cxnSpMkLst>
            <pc:docMk/>
            <pc:sldMk cId="0" sldId="256"/>
            <ac:cxnSpMk id="35" creationId="{9C1CE6D5-6C90-BE20-C5E2-0C838CF05AC6}"/>
          </ac:cxnSpMkLst>
        </pc:cxnChg>
        <pc:cxnChg chg="add del mod">
          <ac:chgData name="Vilhjálmur Kári Jensson" userId="S::s212942@dtu.dk::7eb43bdc-a52e-4b08-9e58-325c343842db" providerId="AD" clId="Web-{5A0D0D58-4094-4128-9D2A-EAE8AE1C71CB}" dt="2022-12-07T14:54:14.907" v="123"/>
          <ac:cxnSpMkLst>
            <pc:docMk/>
            <pc:sldMk cId="0" sldId="256"/>
            <ac:cxnSpMk id="36" creationId="{F31C34F6-F4C3-EF28-5D71-D222D2C9E6BB}"/>
          </ac:cxnSpMkLst>
        </pc:cxnChg>
        <pc:cxnChg chg="add del mod">
          <ac:chgData name="Vilhjálmur Kári Jensson" userId="S::s212942@dtu.dk::7eb43bdc-a52e-4b08-9e58-325c343842db" providerId="AD" clId="Web-{5A0D0D58-4094-4128-9D2A-EAE8AE1C71CB}" dt="2022-12-07T14:55:51.070" v="137"/>
          <ac:cxnSpMkLst>
            <pc:docMk/>
            <pc:sldMk cId="0" sldId="256"/>
            <ac:cxnSpMk id="40" creationId="{A11AA0C5-93B2-3F60-AB4E-F4B322CD4494}"/>
          </ac:cxnSpMkLst>
        </pc:cxnChg>
      </pc:sldChg>
    </pc:docChg>
  </pc:docChgLst>
  <pc:docChgLst>
    <pc:chgData name="José Turégano Pérez" userId="S::s212751@dtu.dk::07f716f4-4cec-4eb5-a57d-64dc7a4dbe77" providerId="AD" clId="Web-{30DB1B7A-7BBB-430A-9DBF-EE5C6719BD80}"/>
    <pc:docChg chg="modSld">
      <pc:chgData name="José Turégano Pérez" userId="S::s212751@dtu.dk::07f716f4-4cec-4eb5-a57d-64dc7a4dbe77" providerId="AD" clId="Web-{30DB1B7A-7BBB-430A-9DBF-EE5C6719BD80}" dt="2022-12-07T17:39:05.512" v="263" actId="1076"/>
      <pc:docMkLst>
        <pc:docMk/>
      </pc:docMkLst>
      <pc:sldChg chg="addSp delSp modSp">
        <pc:chgData name="José Turégano Pérez" userId="S::s212751@dtu.dk::07f716f4-4cec-4eb5-a57d-64dc7a4dbe77" providerId="AD" clId="Web-{30DB1B7A-7BBB-430A-9DBF-EE5C6719BD80}" dt="2022-12-07T17:39:05.512" v="263" actId="1076"/>
        <pc:sldMkLst>
          <pc:docMk/>
          <pc:sldMk cId="0" sldId="256"/>
        </pc:sldMkLst>
        <pc:spChg chg="mod">
          <ac:chgData name="José Turégano Pérez" userId="S::s212751@dtu.dk::07f716f4-4cec-4eb5-a57d-64dc7a4dbe77" providerId="AD" clId="Web-{30DB1B7A-7BBB-430A-9DBF-EE5C6719BD80}" dt="2022-12-07T15:41:47.114" v="22" actId="1076"/>
          <ac:spMkLst>
            <pc:docMk/>
            <pc:sldMk cId="0" sldId="256"/>
            <ac:spMk id="4" creationId="{676F4990-88EC-42FE-D25B-37F37968F140}"/>
          </ac:spMkLst>
        </pc:spChg>
        <pc:spChg chg="mod">
          <ac:chgData name="José Turégano Pérez" userId="S::s212751@dtu.dk::07f716f4-4cec-4eb5-a57d-64dc7a4dbe77" providerId="AD" clId="Web-{30DB1B7A-7BBB-430A-9DBF-EE5C6719BD80}" dt="2022-12-07T15:38:37.625" v="12" actId="1076"/>
          <ac:spMkLst>
            <pc:docMk/>
            <pc:sldMk cId="0" sldId="256"/>
            <ac:spMk id="7" creationId="{2A17DC43-BB5F-B4FE-3F6B-F4F640B54AC4}"/>
          </ac:spMkLst>
        </pc:spChg>
        <pc:spChg chg="mod">
          <ac:chgData name="José Turégano Pérez" userId="S::s212751@dtu.dk::07f716f4-4cec-4eb5-a57d-64dc7a4dbe77" providerId="AD" clId="Web-{30DB1B7A-7BBB-430A-9DBF-EE5C6719BD80}" dt="2022-12-07T15:38:52.453" v="13" actId="1076"/>
          <ac:spMkLst>
            <pc:docMk/>
            <pc:sldMk cId="0" sldId="256"/>
            <ac:spMk id="10" creationId="{30941F05-59A1-EA05-0CC6-3723FE1ABEBE}"/>
          </ac:spMkLst>
        </pc:spChg>
        <pc:spChg chg="mod">
          <ac:chgData name="José Turégano Pérez" userId="S::s212751@dtu.dk::07f716f4-4cec-4eb5-a57d-64dc7a4dbe77" providerId="AD" clId="Web-{30DB1B7A-7BBB-430A-9DBF-EE5C6719BD80}" dt="2022-12-07T17:24:52.955" v="243" actId="1076"/>
          <ac:spMkLst>
            <pc:docMk/>
            <pc:sldMk cId="0" sldId="256"/>
            <ac:spMk id="37" creationId="{A6BE55D8-FA08-67A1-8113-6BB74B392009}"/>
          </ac:spMkLst>
        </pc:spChg>
        <pc:spChg chg="mod">
          <ac:chgData name="José Turégano Pérez" userId="S::s212751@dtu.dk::07f716f4-4cec-4eb5-a57d-64dc7a4dbe77" providerId="AD" clId="Web-{30DB1B7A-7BBB-430A-9DBF-EE5C6719BD80}" dt="2022-12-07T17:26:29.536" v="244"/>
          <ac:spMkLst>
            <pc:docMk/>
            <pc:sldMk cId="0" sldId="256"/>
            <ac:spMk id="38" creationId="{D5375163-4FCA-0600-647A-09633C040960}"/>
          </ac:spMkLst>
        </pc:spChg>
        <pc:spChg chg="mod">
          <ac:chgData name="José Turégano Pérez" userId="S::s212751@dtu.dk::07f716f4-4cec-4eb5-a57d-64dc7a4dbe77" providerId="AD" clId="Web-{30DB1B7A-7BBB-430A-9DBF-EE5C6719BD80}" dt="2022-12-07T17:21:23.855" v="227" actId="1076"/>
          <ac:spMkLst>
            <pc:docMk/>
            <pc:sldMk cId="0" sldId="256"/>
            <ac:spMk id="43" creationId="{55F48075-4463-EE9D-3FB0-24F6B6453763}"/>
          </ac:spMkLst>
        </pc:spChg>
        <pc:spChg chg="mod">
          <ac:chgData name="José Turégano Pérez" userId="S::s212751@dtu.dk::07f716f4-4cec-4eb5-a57d-64dc7a4dbe77" providerId="AD" clId="Web-{30DB1B7A-7BBB-430A-9DBF-EE5C6719BD80}" dt="2022-12-07T17:16:58.706" v="223" actId="20577"/>
          <ac:spMkLst>
            <pc:docMk/>
            <pc:sldMk cId="0" sldId="256"/>
            <ac:spMk id="48" creationId="{5E17007B-4D0E-1413-CD79-E530756AE5F9}"/>
          </ac:spMkLst>
        </pc:spChg>
        <pc:spChg chg="add del mod">
          <ac:chgData name="José Turégano Pérez" userId="S::s212751@dtu.dk::07f716f4-4cec-4eb5-a57d-64dc7a4dbe77" providerId="AD" clId="Web-{30DB1B7A-7BBB-430A-9DBF-EE5C6719BD80}" dt="2022-12-07T16:30:46.964" v="119"/>
          <ac:spMkLst>
            <pc:docMk/>
            <pc:sldMk cId="0" sldId="256"/>
            <ac:spMk id="52" creationId="{D63630FF-25B2-C3A0-E5FE-823934D41F1D}"/>
          </ac:spMkLst>
        </pc:spChg>
        <pc:spChg chg="mod">
          <ac:chgData name="José Turégano Pérez" userId="S::s212751@dtu.dk::07f716f4-4cec-4eb5-a57d-64dc7a4dbe77" providerId="AD" clId="Web-{30DB1B7A-7BBB-430A-9DBF-EE5C6719BD80}" dt="2022-12-07T17:27:48.116" v="250" actId="14100"/>
          <ac:spMkLst>
            <pc:docMk/>
            <pc:sldMk cId="0" sldId="256"/>
            <ac:spMk id="94" creationId="{00000000-0000-0000-0000-000000000000}"/>
          </ac:spMkLst>
        </pc:spChg>
        <pc:spChg chg="mod">
          <ac:chgData name="José Turégano Pérez" userId="S::s212751@dtu.dk::07f716f4-4cec-4eb5-a57d-64dc7a4dbe77" providerId="AD" clId="Web-{30DB1B7A-7BBB-430A-9DBF-EE5C6719BD80}" dt="2022-12-07T15:37:34.373" v="2" actId="107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José Turégano Pérez" userId="S::s212751@dtu.dk::07f716f4-4cec-4eb5-a57d-64dc7a4dbe77" providerId="AD" clId="Web-{30DB1B7A-7BBB-430A-9DBF-EE5C6719BD80}" dt="2022-12-07T17:13:26.263" v="197" actId="20577"/>
          <ac:spMkLst>
            <pc:docMk/>
            <pc:sldMk cId="0" sldId="256"/>
            <ac:spMk id="120" creationId="{00000000-0000-0000-0000-000000000000}"/>
          </ac:spMkLst>
        </pc:spChg>
        <pc:spChg chg="mod">
          <ac:chgData name="José Turégano Pérez" userId="S::s212751@dtu.dk::07f716f4-4cec-4eb5-a57d-64dc7a4dbe77" providerId="AD" clId="Web-{30DB1B7A-7BBB-430A-9DBF-EE5C6719BD80}" dt="2022-12-07T17:17:11.504" v="225" actId="1076"/>
          <ac:spMkLst>
            <pc:docMk/>
            <pc:sldMk cId="0" sldId="256"/>
            <ac:spMk id="126" creationId="{00000000-0000-0000-0000-000000000000}"/>
          </ac:spMkLst>
        </pc:spChg>
        <pc:spChg chg="mod">
          <ac:chgData name="José Turégano Pérez" userId="S::s212751@dtu.dk::07f716f4-4cec-4eb5-a57d-64dc7a4dbe77" providerId="AD" clId="Web-{30DB1B7A-7BBB-430A-9DBF-EE5C6719BD80}" dt="2022-12-07T17:39:05.512" v="263" actId="1076"/>
          <ac:spMkLst>
            <pc:docMk/>
            <pc:sldMk cId="0" sldId="256"/>
            <ac:spMk id="141" creationId="{00000000-0000-0000-0000-000000000000}"/>
          </ac:spMkLst>
        </pc:spChg>
        <pc:spChg chg="mod">
          <ac:chgData name="José Turégano Pérez" userId="S::s212751@dtu.dk::07f716f4-4cec-4eb5-a57d-64dc7a4dbe77" providerId="AD" clId="Web-{30DB1B7A-7BBB-430A-9DBF-EE5C6719BD80}" dt="2022-12-07T15:41:47.083" v="21" actId="1076"/>
          <ac:spMkLst>
            <pc:docMk/>
            <pc:sldMk cId="0" sldId="256"/>
            <ac:spMk id="145" creationId="{00000000-0000-0000-0000-000000000000}"/>
          </ac:spMkLst>
        </pc:spChg>
        <pc:graphicFrameChg chg="mod modGraphic">
          <ac:chgData name="José Turégano Pérez" userId="S::s212751@dtu.dk::07f716f4-4cec-4eb5-a57d-64dc7a4dbe77" providerId="AD" clId="Web-{30DB1B7A-7BBB-430A-9DBF-EE5C6719BD80}" dt="2022-12-07T16:11:15.125" v="116"/>
          <ac:graphicFrameMkLst>
            <pc:docMk/>
            <pc:sldMk cId="0" sldId="256"/>
            <ac:graphicFrameMk id="93" creationId="{00000000-0000-0000-0000-000000000000}"/>
          </ac:graphicFrameMkLst>
        </pc:graphicFrameChg>
        <pc:picChg chg="del">
          <ac:chgData name="José Turégano Pérez" userId="S::s212751@dtu.dk::07f716f4-4cec-4eb5-a57d-64dc7a4dbe77" providerId="AD" clId="Web-{30DB1B7A-7BBB-430A-9DBF-EE5C6719BD80}" dt="2022-12-07T15:37:16.997" v="0"/>
          <ac:picMkLst>
            <pc:docMk/>
            <pc:sldMk cId="0" sldId="256"/>
            <ac:picMk id="8" creationId="{9E970AF4-5616-A81F-BE67-3893B44A09AB}"/>
          </ac:picMkLst>
        </pc:picChg>
        <pc:picChg chg="add del mod">
          <ac:chgData name="José Turégano Pérez" userId="S::s212751@dtu.dk::07f716f4-4cec-4eb5-a57d-64dc7a4dbe77" providerId="AD" clId="Web-{30DB1B7A-7BBB-430A-9DBF-EE5C6719BD80}" dt="2022-12-07T15:40:05.596" v="19"/>
          <ac:picMkLst>
            <pc:docMk/>
            <pc:sldMk cId="0" sldId="256"/>
            <ac:picMk id="9" creationId="{5BEBC46E-9553-E42A-7FAF-9623596B5689}"/>
          </ac:picMkLst>
        </pc:picChg>
        <pc:picChg chg="mod">
          <ac:chgData name="José Turégano Pérez" userId="S::s212751@dtu.dk::07f716f4-4cec-4eb5-a57d-64dc7a4dbe77" providerId="AD" clId="Web-{30DB1B7A-7BBB-430A-9DBF-EE5C6719BD80}" dt="2022-12-07T15:42:04.693" v="23" actId="1076"/>
          <ac:picMkLst>
            <pc:docMk/>
            <pc:sldMk cId="0" sldId="256"/>
            <ac:picMk id="14" creationId="{D2262381-47F3-F43B-1338-E2074ED823B4}"/>
          </ac:picMkLst>
        </pc:picChg>
        <pc:picChg chg="mod modCrop">
          <ac:chgData name="José Turégano Pérez" userId="S::s212751@dtu.dk::07f716f4-4cec-4eb5-a57d-64dc7a4dbe77" providerId="AD" clId="Web-{30DB1B7A-7BBB-430A-9DBF-EE5C6719BD80}" dt="2022-12-07T17:38:47.136" v="262"/>
          <ac:picMkLst>
            <pc:docMk/>
            <pc:sldMk cId="0" sldId="256"/>
            <ac:picMk id="22" creationId="{156CDC3E-FFAA-7E62-65DA-2D1581FAEB1E}"/>
          </ac:picMkLst>
        </pc:picChg>
        <pc:picChg chg="mod">
          <ac:chgData name="José Turégano Pérez" userId="S::s212751@dtu.dk::07f716f4-4cec-4eb5-a57d-64dc7a4dbe77" providerId="AD" clId="Web-{30DB1B7A-7BBB-430A-9DBF-EE5C6719BD80}" dt="2022-12-07T15:43:03.632" v="29" actId="1076"/>
          <ac:picMkLst>
            <pc:docMk/>
            <pc:sldMk cId="0" sldId="256"/>
            <ac:picMk id="31" creationId="{730B81E7-BC3E-8B6D-6269-4220C7487562}"/>
          </ac:picMkLst>
        </pc:picChg>
        <pc:picChg chg="mod">
          <ac:chgData name="José Turégano Pérez" userId="S::s212751@dtu.dk::07f716f4-4cec-4eb5-a57d-64dc7a4dbe77" providerId="AD" clId="Web-{30DB1B7A-7BBB-430A-9DBF-EE5C6719BD80}" dt="2022-12-07T17:36:51.289" v="256" actId="1076"/>
          <ac:picMkLst>
            <pc:docMk/>
            <pc:sldMk cId="0" sldId="256"/>
            <ac:picMk id="34" creationId="{D4FFCBA1-1D38-8ECC-52CF-CF66EB243269}"/>
          </ac:picMkLst>
        </pc:picChg>
        <pc:picChg chg="add mod">
          <ac:chgData name="José Turégano Pérez" userId="S::s212751@dtu.dk::07f716f4-4cec-4eb5-a57d-64dc7a4dbe77" providerId="AD" clId="Web-{30DB1B7A-7BBB-430A-9DBF-EE5C6719BD80}" dt="2022-12-07T17:24:47.142" v="242" actId="1076"/>
          <ac:picMkLst>
            <pc:docMk/>
            <pc:sldMk cId="0" sldId="256"/>
            <ac:picMk id="35" creationId="{DBE72747-5746-7FD6-C759-AB4E25FF4EBC}"/>
          </ac:picMkLst>
        </pc:picChg>
        <pc:picChg chg="mod">
          <ac:chgData name="José Turégano Pérez" userId="S::s212751@dtu.dk::07f716f4-4cec-4eb5-a57d-64dc7a4dbe77" providerId="AD" clId="Web-{30DB1B7A-7BBB-430A-9DBF-EE5C6719BD80}" dt="2022-12-07T17:22:56.717" v="239" actId="1076"/>
          <ac:picMkLst>
            <pc:docMk/>
            <pc:sldMk cId="0" sldId="256"/>
            <ac:picMk id="39" creationId="{957B2FF4-C2EB-74A2-0BAC-79F56712F4A0}"/>
          </ac:picMkLst>
        </pc:picChg>
        <pc:picChg chg="mod">
          <ac:chgData name="José Turégano Pérez" userId="S::s212751@dtu.dk::07f716f4-4cec-4eb5-a57d-64dc7a4dbe77" providerId="AD" clId="Web-{30DB1B7A-7BBB-430A-9DBF-EE5C6719BD80}" dt="2022-12-07T17:36:52.961" v="257" actId="1076"/>
          <ac:picMkLst>
            <pc:docMk/>
            <pc:sldMk cId="0" sldId="256"/>
            <ac:picMk id="41" creationId="{363D9B7F-7AAA-E67F-26FA-BFBCF2489DB6}"/>
          </ac:picMkLst>
        </pc:picChg>
        <pc:picChg chg="mod">
          <ac:chgData name="José Turégano Pérez" userId="S::s212751@dtu.dk::07f716f4-4cec-4eb5-a57d-64dc7a4dbe77" providerId="AD" clId="Web-{30DB1B7A-7BBB-430A-9DBF-EE5C6719BD80}" dt="2022-12-07T17:08:50.239" v="138" actId="1076"/>
          <ac:picMkLst>
            <pc:docMk/>
            <pc:sldMk cId="0" sldId="256"/>
            <ac:picMk id="46" creationId="{139A27C8-A7E5-D9AA-CD1A-E0FDB412D028}"/>
          </ac:picMkLst>
        </pc:picChg>
        <pc:picChg chg="mod">
          <ac:chgData name="José Turégano Pérez" userId="S::s212751@dtu.dk::07f716f4-4cec-4eb5-a57d-64dc7a4dbe77" providerId="AD" clId="Web-{30DB1B7A-7BBB-430A-9DBF-EE5C6719BD80}" dt="2022-12-07T17:36:49.789" v="255" actId="1076"/>
          <ac:picMkLst>
            <pc:docMk/>
            <pc:sldMk cId="0" sldId="256"/>
            <ac:picMk id="53" creationId="{54E5E87B-7AC7-AA05-6E93-A32929F250E0}"/>
          </ac:picMkLst>
        </pc:picChg>
        <pc:cxnChg chg="mod">
          <ac:chgData name="José Turégano Pérez" userId="S::s212751@dtu.dk::07f716f4-4cec-4eb5-a57d-64dc7a4dbe77" providerId="AD" clId="Web-{30DB1B7A-7BBB-430A-9DBF-EE5C6719BD80}" dt="2022-12-07T17:27:20.897" v="248" actId="14100"/>
          <ac:cxnSpMkLst>
            <pc:docMk/>
            <pc:sldMk cId="0" sldId="256"/>
            <ac:cxnSpMk id="6" creationId="{EC9A267C-0813-60B0-D506-BEC71A6B3072}"/>
          </ac:cxnSpMkLst>
        </pc:cxnChg>
        <pc:cxnChg chg="mod">
          <ac:chgData name="José Turégano Pérez" userId="S::s212751@dtu.dk::07f716f4-4cec-4eb5-a57d-64dc7a4dbe77" providerId="AD" clId="Web-{30DB1B7A-7BBB-430A-9DBF-EE5C6719BD80}" dt="2022-12-07T17:27:24.272" v="249" actId="14100"/>
          <ac:cxnSpMkLst>
            <pc:docMk/>
            <pc:sldMk cId="0" sldId="256"/>
            <ac:cxnSpMk id="33" creationId="{01C30458-6FF3-91F2-955C-FFD536000E55}"/>
          </ac:cxnSpMkLst>
        </pc:cxnChg>
        <pc:cxnChg chg="mod">
          <ac:chgData name="José Turégano Pérez" userId="S::s212751@dtu.dk::07f716f4-4cec-4eb5-a57d-64dc7a4dbe77" providerId="AD" clId="Web-{30DB1B7A-7BBB-430A-9DBF-EE5C6719BD80}" dt="2022-12-07T15:39:19.016" v="15" actId="1076"/>
          <ac:cxnSpMkLst>
            <pc:docMk/>
            <pc:sldMk cId="0" sldId="256"/>
            <ac:cxnSpMk id="128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300537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88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4572000" marR="0" lvl="7" indent="-88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6400800" marR="0" lvl="8" indent="-88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22925" y="0"/>
            <a:ext cx="4303712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88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4572000" marR="0" lvl="7" indent="-88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6400800" marR="0" lvl="8" indent="-88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163887" y="509587"/>
            <a:ext cx="3602037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92187" y="3227387"/>
            <a:ext cx="7943850" cy="3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456362"/>
            <a:ext cx="4300537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-88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88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4572000" marR="0" lvl="7" indent="-88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6400800" marR="0" lvl="8" indent="-88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22925" y="6456362"/>
            <a:ext cx="4303712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/>
          <p:nvPr/>
        </p:nvSpPr>
        <p:spPr>
          <a:xfrm>
            <a:off x="5622925" y="6456362"/>
            <a:ext cx="4303712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63888" y="509588"/>
            <a:ext cx="3602037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992187" y="3227387"/>
            <a:ext cx="7943850" cy="3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3209925" y="27589163"/>
            <a:ext cx="891857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14625638" y="27589163"/>
            <a:ext cx="13557250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30680025" y="27589163"/>
            <a:ext cx="891857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8550" tIns="209275" rIns="418550" bIns="209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3209925" y="2690812"/>
            <a:ext cx="36388676" cy="50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3209925" y="8747125"/>
            <a:ext cx="36388676" cy="1816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spcBef>
                <a:spcPts val="29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marL="914400" lvl="1" indent="-317500" algn="l" rtl="0">
              <a:spcBef>
                <a:spcPts val="25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marL="1371600" lvl="2" indent="-317500" algn="l" rtl="0">
              <a:spcBef>
                <a:spcPts val="21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marL="1828800" lvl="3" indent="-31750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marL="2286000" lvl="4" indent="-31750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marL="2743200" lvl="5" indent="-31750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marL="3200400" lvl="6" indent="-31750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marL="3657600" lvl="7" indent="-31750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marL="4114800" lvl="8" indent="-31750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3209925" y="27589163"/>
            <a:ext cx="891857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14625638" y="27589163"/>
            <a:ext cx="13557250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30680025" y="27589163"/>
            <a:ext cx="891857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8550" tIns="209275" rIns="418550" bIns="209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ctrTitle"/>
          </p:nvPr>
        </p:nvSpPr>
        <p:spPr>
          <a:xfrm>
            <a:off x="3209925" y="9405938"/>
            <a:ext cx="36388676" cy="649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ubTitle" idx="1"/>
          </p:nvPr>
        </p:nvSpPr>
        <p:spPr>
          <a:xfrm>
            <a:off x="6421438" y="17159288"/>
            <a:ext cx="29965651" cy="773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29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1pPr>
            <a:lvl2pPr marL="457200" marR="0" lvl="1" indent="0" algn="ctr" rtl="0">
              <a:spcBef>
                <a:spcPts val="25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2pPr>
            <a:lvl3pPr marL="914400" marR="0" lvl="2" indent="0" algn="ctr" rtl="0">
              <a:spcBef>
                <a:spcPts val="21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3pPr>
            <a:lvl4pPr marL="1371600" marR="0" lvl="3" indent="0" algn="ctr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4pPr>
            <a:lvl5pPr marL="1828800" marR="0" lvl="4" indent="0" algn="ctr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5pPr>
            <a:lvl6pPr marL="2286000" marR="0" lvl="5" indent="0" algn="ctr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6pPr>
            <a:lvl7pPr marL="2743200" marR="0" lvl="6" indent="0" algn="ctr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7pPr>
            <a:lvl8pPr marL="3200400" marR="0" lvl="7" indent="0" algn="ctr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8pPr>
            <a:lvl9pPr marL="3657600" marR="0" lvl="8" indent="0" algn="ctr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3209925" y="27589163"/>
            <a:ext cx="891857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14625638" y="27589163"/>
            <a:ext cx="13557250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30680025" y="27589163"/>
            <a:ext cx="891857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8550" tIns="209275" rIns="418550" bIns="209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 rot="5400000">
            <a:off x="22937787" y="10255251"/>
            <a:ext cx="24225251" cy="909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 rot="5400000">
            <a:off x="4667249" y="1233488"/>
            <a:ext cx="24225251" cy="2713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spcBef>
                <a:spcPts val="29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marL="914400" lvl="1" indent="-317500" algn="l" rtl="0">
              <a:spcBef>
                <a:spcPts val="25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marL="1371600" lvl="2" indent="-317500" algn="l" rtl="0">
              <a:spcBef>
                <a:spcPts val="21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marL="1828800" lvl="3" indent="-31750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marL="2286000" lvl="4" indent="-31750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marL="2743200" lvl="5" indent="-31750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marL="3200400" lvl="6" indent="-31750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marL="3657600" lvl="7" indent="-31750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marL="4114800" lvl="8" indent="-31750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3209925" y="27589163"/>
            <a:ext cx="891857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14625638" y="27589163"/>
            <a:ext cx="13557250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30680025" y="27589163"/>
            <a:ext cx="891857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8550" tIns="209275" rIns="418550" bIns="209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209925" y="2690812"/>
            <a:ext cx="36388676" cy="50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 rot="5400000">
            <a:off x="12319793" y="-362744"/>
            <a:ext cx="18168938" cy="3638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spcBef>
                <a:spcPts val="29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marL="914400" lvl="1" indent="-317500" algn="l" rtl="0">
              <a:spcBef>
                <a:spcPts val="25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marL="1371600" lvl="2" indent="-317500" algn="l" rtl="0">
              <a:spcBef>
                <a:spcPts val="21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marL="1828800" lvl="3" indent="-31750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marL="2286000" lvl="4" indent="-31750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marL="2743200" lvl="5" indent="-31750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marL="3200400" lvl="6" indent="-31750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marL="3657600" lvl="7" indent="-31750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marL="4114800" lvl="8" indent="-31750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3209925" y="27589163"/>
            <a:ext cx="891857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14625638" y="27589163"/>
            <a:ext cx="13557250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30680025" y="27589163"/>
            <a:ext cx="891857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8550" tIns="209275" rIns="418550" bIns="209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91525" y="21196300"/>
            <a:ext cx="25684164" cy="2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2"/>
          </p:nvPr>
        </p:nvSpPr>
        <p:spPr>
          <a:xfrm>
            <a:off x="8391525" y="2705100"/>
            <a:ext cx="25684164" cy="18168938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391525" y="23698200"/>
            <a:ext cx="25684164" cy="355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29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marL="914400" lvl="1" indent="-228600" rtl="0">
              <a:spcBef>
                <a:spcPts val="25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marL="1371600" lvl="2" indent="-228600" rtl="0">
              <a:spcBef>
                <a:spcPts val="21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marL="1828800" lvl="3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marL="2286000" lvl="4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marL="2743200" lvl="5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marL="3200400" lvl="6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marL="3657600" lvl="7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marL="4114800" lvl="8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3209925" y="27589163"/>
            <a:ext cx="891857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14625638" y="27589163"/>
            <a:ext cx="13557250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30680025" y="27589163"/>
            <a:ext cx="891857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8550" tIns="209275" rIns="418550" bIns="209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2139950" y="1204913"/>
            <a:ext cx="14084300" cy="5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16737013" y="1204913"/>
            <a:ext cx="23931561" cy="2584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292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258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21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182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182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182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182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182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182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2139950" y="6335713"/>
            <a:ext cx="14084300" cy="20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29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marL="914400" lvl="1" indent="-228600" rtl="0">
              <a:spcBef>
                <a:spcPts val="25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marL="1371600" lvl="2" indent="-228600" rtl="0">
              <a:spcBef>
                <a:spcPts val="21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marL="1828800" lvl="3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marL="2286000" lvl="4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marL="2743200" lvl="5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marL="3200400" lvl="6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marL="3657600" lvl="7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marL="4114800" lvl="8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3209925" y="27589163"/>
            <a:ext cx="891857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14625638" y="27589163"/>
            <a:ext cx="13557250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30680025" y="27589163"/>
            <a:ext cx="891857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8550" tIns="209275" rIns="418550" bIns="209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3209925" y="2690812"/>
            <a:ext cx="36388676" cy="50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3209925" y="27589163"/>
            <a:ext cx="891857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14625638" y="27589163"/>
            <a:ext cx="13557250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30680025" y="27589163"/>
            <a:ext cx="891857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8550" tIns="209275" rIns="418550" bIns="209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2139950" y="1212850"/>
            <a:ext cx="38528624" cy="5046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2139950" y="6778625"/>
            <a:ext cx="18915062" cy="282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lvl="0" indent="-228600" rtl="0">
              <a:spcBef>
                <a:spcPts val="29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marL="914400" lvl="1" indent="-228600" rtl="0">
              <a:spcBef>
                <a:spcPts val="25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marL="1371600" lvl="2" indent="-228600" rtl="0">
              <a:spcBef>
                <a:spcPts val="21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marL="1828800" lvl="3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marL="2286000" lvl="4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marL="2743200" lvl="5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marL="3200400" lvl="6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marL="3657600" lvl="7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marL="4114800" lvl="8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2"/>
          </p:nvPr>
        </p:nvSpPr>
        <p:spPr>
          <a:xfrm>
            <a:off x="2139950" y="9602788"/>
            <a:ext cx="18915062" cy="1744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292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258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21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182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182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182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182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182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182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3"/>
          </p:nvPr>
        </p:nvSpPr>
        <p:spPr>
          <a:xfrm>
            <a:off x="21745575" y="6778625"/>
            <a:ext cx="18923000" cy="282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lvl="0" indent="-228600" rtl="0">
              <a:spcBef>
                <a:spcPts val="29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marL="914400" lvl="1" indent="-228600" rtl="0">
              <a:spcBef>
                <a:spcPts val="25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marL="1371600" lvl="2" indent="-228600" rtl="0">
              <a:spcBef>
                <a:spcPts val="21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marL="1828800" lvl="3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marL="2286000" lvl="4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marL="2743200" lvl="5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marL="3200400" lvl="6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marL="3657600" lvl="7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marL="4114800" lvl="8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4"/>
          </p:nvPr>
        </p:nvSpPr>
        <p:spPr>
          <a:xfrm>
            <a:off x="21745575" y="9602788"/>
            <a:ext cx="18923000" cy="1744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292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258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21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182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182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182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182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182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182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3209925" y="27589163"/>
            <a:ext cx="891857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14625638" y="27589163"/>
            <a:ext cx="13557250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30680025" y="27589163"/>
            <a:ext cx="891857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8550" tIns="209275" rIns="418550" bIns="209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3209925" y="2690812"/>
            <a:ext cx="36388676" cy="50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3209925" y="8747125"/>
            <a:ext cx="18118137" cy="1816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292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258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21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182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182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182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182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182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182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21480463" y="8747125"/>
            <a:ext cx="18118137" cy="1816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292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258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21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182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182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182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182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182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182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3209925" y="27589163"/>
            <a:ext cx="891857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14625638" y="27589163"/>
            <a:ext cx="13557250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30680025" y="27589163"/>
            <a:ext cx="891857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8550" tIns="209275" rIns="418550" bIns="209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3381375" y="19457988"/>
            <a:ext cx="36387088" cy="601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3381375" y="12833350"/>
            <a:ext cx="36387088" cy="662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lvl="0" indent="-228600" rtl="0">
              <a:spcBef>
                <a:spcPts val="29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1pPr>
            <a:lvl2pPr marL="914400" lvl="1" indent="-228600" rtl="0">
              <a:spcBef>
                <a:spcPts val="25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2pPr>
            <a:lvl3pPr marL="1371600" lvl="2" indent="-228600" rtl="0">
              <a:spcBef>
                <a:spcPts val="218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marL="1828800" lvl="3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4pPr>
            <a:lvl5pPr marL="2286000" lvl="4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5pPr>
            <a:lvl6pPr marL="2743200" lvl="5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6pPr>
            <a:lvl7pPr marL="3200400" lvl="6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7pPr>
            <a:lvl8pPr marL="3657600" lvl="7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8pPr>
            <a:lvl9pPr marL="4114800" lvl="8" indent="-228600" rtl="0">
              <a:spcBef>
                <a:spcPts val="182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3209925" y="27589163"/>
            <a:ext cx="891857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14625638" y="27589163"/>
            <a:ext cx="13557250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30680025" y="27589163"/>
            <a:ext cx="891857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8550" tIns="209275" rIns="418550" bIns="209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209925" y="2690812"/>
            <a:ext cx="36388676" cy="50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209925" y="8747125"/>
            <a:ext cx="36388676" cy="1816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spcBef>
                <a:spcPts val="29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1pPr>
            <a:lvl2pPr marL="914400" marR="0" lvl="1" indent="-317500" algn="l" rtl="0">
              <a:spcBef>
                <a:spcPts val="25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2pPr>
            <a:lvl3pPr marL="1371600" marR="0" lvl="2" indent="-317500" algn="l" rtl="0">
              <a:spcBef>
                <a:spcPts val="21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/>
            </a:lvl3pPr>
            <a:lvl4pPr marL="1828800" marR="0" lvl="3" indent="-31750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/>
            </a:lvl4pPr>
            <a:lvl5pPr marL="2286000" marR="0" lvl="4" indent="-31750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5pPr>
            <a:lvl6pPr marL="2743200" marR="0" lvl="5" indent="-31750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6pPr>
            <a:lvl7pPr marL="3200400" marR="0" lvl="6" indent="-31750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7pPr>
            <a:lvl8pPr marL="3657600" marR="0" lvl="7" indent="-31750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8pPr>
            <a:lvl9pPr marL="4114800" marR="0" lvl="8" indent="-31750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3209925" y="27589163"/>
            <a:ext cx="891857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4625638" y="27589163"/>
            <a:ext cx="13557250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30680025" y="27589163"/>
            <a:ext cx="891857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8550" tIns="209275" rIns="418550" bIns="209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6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sv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Diagram&#10;&#10;Description automatically generated">
            <a:extLst>
              <a:ext uri="{FF2B5EF4-FFF2-40B4-BE49-F238E27FC236}">
                <a16:creationId xmlns:a16="http://schemas.microsoft.com/office/drawing/2014/main" id="{D2262381-47F3-F43B-1338-E2074ED82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9896" y="6272454"/>
            <a:ext cx="6759805" cy="6576841"/>
          </a:xfrm>
          <a:prstGeom prst="rect">
            <a:avLst/>
          </a:prstGeom>
        </p:spPr>
      </p:pic>
      <p:pic>
        <p:nvPicPr>
          <p:cNvPr id="91" name="Google Shape;9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0174" y="1204500"/>
            <a:ext cx="2623186" cy="328800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3028825" y="884358"/>
            <a:ext cx="397797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7200" b="1">
                <a:latin typeface="Arial Black" panose="020B0A04020102020204" pitchFamily="34" charset="0"/>
              </a:rPr>
              <a:t>Deep Learning Estimation of 2D Position of Football Field Elements and Players – VEO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7200"/>
          </a:p>
        </p:txBody>
      </p:sp>
      <p:graphicFrame>
        <p:nvGraphicFramePr>
          <p:cNvPr id="93" name="Google Shape;93;p13"/>
          <p:cNvGraphicFramePr/>
          <p:nvPr>
            <p:extLst>
              <p:ext uri="{D42A27DB-BD31-4B8C-83A1-F6EECF244321}">
                <p14:modId xmlns:p14="http://schemas.microsoft.com/office/powerpoint/2010/main" val="3739022976"/>
              </p:ext>
            </p:extLst>
          </p:nvPr>
        </p:nvGraphicFramePr>
        <p:xfrm>
          <a:off x="1606562" y="3361075"/>
          <a:ext cx="38736575" cy="1940520"/>
        </p:xfrm>
        <a:graphic>
          <a:graphicData uri="http://schemas.openxmlformats.org/drawingml/2006/table">
            <a:tbl>
              <a:tblPr>
                <a:noFill/>
                <a:tableStyleId>{C6BC8DBA-7418-44DE-A905-4A3DDD48CAAF}</a:tableStyleId>
              </a:tblPr>
              <a:tblGrid>
                <a:gridCol w="38736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5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3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Samuel Poltock(s212973),</a:t>
                      </a:r>
                      <a:r>
                        <a:rPr lang="en-US" sz="3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lang="en-US" sz="3600" b="0" i="0" u="none" strike="noStrike" cap="none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Paweł</a:t>
                      </a:r>
                      <a:r>
                        <a:rPr lang="en-US" sz="3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lang="en-US" sz="3600" b="0" i="0" u="none" strike="noStrike" cap="none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Zieliński</a:t>
                      </a:r>
                      <a:r>
                        <a:rPr lang="en-US" sz="3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 (213231), </a:t>
                      </a:r>
                      <a:r>
                        <a:rPr lang="en-US" sz="3600" b="0" i="0" u="none" strike="noStrike" cap="none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Vilhjálmur</a:t>
                      </a:r>
                      <a:r>
                        <a:rPr lang="en-US" sz="3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lang="en-US" sz="3600" b="0" i="0" u="none" strike="noStrike" cap="none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Kári</a:t>
                      </a:r>
                      <a:r>
                        <a:rPr lang="en-US" sz="3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lang="en-US" sz="3600" b="0" i="0" u="none" strike="noStrike" cap="none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Jensson</a:t>
                      </a:r>
                      <a:r>
                        <a:rPr lang="en-US" sz="3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 (212942), José </a:t>
                      </a:r>
                      <a:r>
                        <a:rPr lang="en-US" sz="3600" b="0" i="0" u="none" strike="noStrike" cap="none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Turégano</a:t>
                      </a:r>
                      <a:r>
                        <a:rPr lang="en-US" sz="3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 Pérez (212751), Thor Larsen (171198) </a:t>
                      </a:r>
                      <a:endParaRPr lang="en-US" sz="3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3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DTU Electro, Technical University of Denmark</a:t>
                      </a:r>
                      <a:endParaRPr sz="3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L="0" marR="0" marT="45700" marB="457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4" name="Google Shape;94;p13"/>
          <p:cNvSpPr txBox="1"/>
          <p:nvPr/>
        </p:nvSpPr>
        <p:spPr>
          <a:xfrm>
            <a:off x="546696" y="6515246"/>
            <a:ext cx="10760858" cy="4319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Clr>
                <a:schemeClr val="dk1"/>
              </a:buClr>
              <a:buSzPts val="1100"/>
            </a:pPr>
            <a:r>
              <a:rPr lang="it-IT" sz="3000"/>
              <a:t>The project proposal was quite open-ended as it only states to apply deep learning on the Veo project. The goal was to create a system capable of detecting players and the field and then be able to apply a prospective transformation to show the position of players on a 2d field. The project can be divided into three general sections. Deep learning models were applied in every section to different extents.</a:t>
            </a:r>
            <a:endParaRPr lang="en-US"/>
          </a:p>
        </p:txBody>
      </p:sp>
      <p:sp>
        <p:nvSpPr>
          <p:cNvPr id="95" name="Google Shape;95;p13"/>
          <p:cNvSpPr txBox="1"/>
          <p:nvPr/>
        </p:nvSpPr>
        <p:spPr>
          <a:xfrm>
            <a:off x="815179" y="5295659"/>
            <a:ext cx="4542300" cy="10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u="sng"/>
              <a:t>Introduction</a:t>
            </a:r>
            <a:endParaRPr sz="4800" b="1" u="sng"/>
          </a:p>
        </p:txBody>
      </p:sp>
      <p:sp>
        <p:nvSpPr>
          <p:cNvPr id="98" name="Google Shape;98;p13"/>
          <p:cNvSpPr txBox="1"/>
          <p:nvPr/>
        </p:nvSpPr>
        <p:spPr>
          <a:xfrm>
            <a:off x="427253" y="15928509"/>
            <a:ext cx="4542300" cy="10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u="sng"/>
              <a:t>Model</a:t>
            </a:r>
            <a:endParaRPr sz="4800" b="1" u="sng"/>
          </a:p>
        </p:txBody>
      </p:sp>
      <p:sp>
        <p:nvSpPr>
          <p:cNvPr id="104" name="Google Shape;104;p13"/>
          <p:cNvSpPr txBox="1"/>
          <p:nvPr/>
        </p:nvSpPr>
        <p:spPr>
          <a:xfrm>
            <a:off x="32068516" y="5870406"/>
            <a:ext cx="5176992" cy="955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4800" b="1" u="sng"/>
              <a:t>Object </a:t>
            </a:r>
            <a:r>
              <a:rPr lang="it-IT" sz="4800" b="1" u="sng" err="1"/>
              <a:t>detection</a:t>
            </a:r>
            <a:endParaRPr lang="en-US" err="1"/>
          </a:p>
        </p:txBody>
      </p:sp>
      <p:sp>
        <p:nvSpPr>
          <p:cNvPr id="120" name="Google Shape;120;p13"/>
          <p:cNvSpPr txBox="1"/>
          <p:nvPr/>
        </p:nvSpPr>
        <p:spPr>
          <a:xfrm>
            <a:off x="30208968" y="20870296"/>
            <a:ext cx="7524900" cy="10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800" b="1" u="sng">
                <a:solidFill>
                  <a:schemeClr val="dk1"/>
                </a:solidFill>
              </a:rPr>
              <a:t>Conclusion</a:t>
            </a:r>
          </a:p>
        </p:txBody>
      </p:sp>
      <p:sp>
        <p:nvSpPr>
          <p:cNvPr id="126" name="Google Shape;126;p13"/>
          <p:cNvSpPr txBox="1"/>
          <p:nvPr/>
        </p:nvSpPr>
        <p:spPr>
          <a:xfrm>
            <a:off x="30223335" y="27765530"/>
            <a:ext cx="7524900" cy="10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u="sng"/>
              <a:t>References</a:t>
            </a:r>
            <a:endParaRPr sz="4800" b="1" u="sng"/>
          </a:p>
        </p:txBody>
      </p:sp>
      <p:cxnSp>
        <p:nvCxnSpPr>
          <p:cNvPr id="128" name="Google Shape;128;p13"/>
          <p:cNvCxnSpPr/>
          <p:nvPr/>
        </p:nvCxnSpPr>
        <p:spPr>
          <a:xfrm>
            <a:off x="11852202" y="6523975"/>
            <a:ext cx="0" cy="8981605"/>
          </a:xfrm>
          <a:prstGeom prst="straightConnector1">
            <a:avLst/>
          </a:prstGeom>
          <a:noFill/>
          <a:ln w="38100" cap="flat" cmpd="sng">
            <a:solidFill>
              <a:srgbClr val="BF2B3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3"/>
          <p:cNvCxnSpPr/>
          <p:nvPr/>
        </p:nvCxnSpPr>
        <p:spPr>
          <a:xfrm>
            <a:off x="26563093" y="6540813"/>
            <a:ext cx="1" cy="8926723"/>
          </a:xfrm>
          <a:prstGeom prst="straightConnector1">
            <a:avLst/>
          </a:prstGeom>
          <a:noFill/>
          <a:ln w="38100" cap="flat" cmpd="sng">
            <a:solidFill>
              <a:srgbClr val="BF2B3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" name="Google Shape;141;p13"/>
          <p:cNvSpPr txBox="1"/>
          <p:nvPr/>
        </p:nvSpPr>
        <p:spPr>
          <a:xfrm>
            <a:off x="30223335" y="28643197"/>
            <a:ext cx="8698891" cy="1554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</a:rPr>
              <a:t>[1</a:t>
            </a:r>
            <a:r>
              <a:rPr lang="en-US"/>
              <a:t>] </a:t>
            </a:r>
            <a:r>
              <a:rPr lang="en-US" err="1"/>
              <a:t>heartexlabs</a:t>
            </a:r>
            <a:r>
              <a:rPr lang="en-US"/>
              <a:t>, “</a:t>
            </a:r>
            <a:r>
              <a:rPr lang="en-US" err="1"/>
              <a:t>Labelimg</a:t>
            </a:r>
            <a:r>
              <a:rPr lang="en-US"/>
              <a:t>,” https://github.com/heartexlabs/labelImg, 2022.</a:t>
            </a:r>
            <a:br>
              <a:rPr lang="en-US"/>
            </a:br>
            <a:r>
              <a:rPr lang="en-US"/>
              <a:t>[2] </a:t>
            </a:r>
            <a:r>
              <a:rPr lang="en-US" err="1"/>
              <a:t>Shaoqing</a:t>
            </a:r>
            <a:r>
              <a:rPr lang="en-US"/>
              <a:t> Ren, </a:t>
            </a:r>
            <a:r>
              <a:rPr lang="en-US" err="1"/>
              <a:t>Kaiming</a:t>
            </a:r>
            <a:r>
              <a:rPr lang="en-US"/>
              <a:t> He, Ross </a:t>
            </a:r>
            <a:r>
              <a:rPr lang="en-US" err="1"/>
              <a:t>Girshick</a:t>
            </a:r>
            <a:r>
              <a:rPr lang="en-US"/>
              <a:t>, and Jian </a:t>
            </a:r>
            <a:r>
              <a:rPr lang="en-US" err="1"/>
              <a:t>Sun,“Faster</a:t>
            </a:r>
            <a:r>
              <a:rPr lang="en-US"/>
              <a:t> r-</a:t>
            </a:r>
            <a:r>
              <a:rPr lang="en-US" err="1"/>
              <a:t>cnn</a:t>
            </a:r>
            <a:r>
              <a:rPr lang="en-US"/>
              <a:t>: Towards real-time object detection with region proposal networks,” 2015.</a:t>
            </a:r>
            <a:br>
              <a:rPr lang="en-US"/>
            </a:br>
            <a:r>
              <a:rPr lang="en-US"/>
              <a:t>[3] Chien-Yao Wang, Alexey </a:t>
            </a:r>
            <a:r>
              <a:rPr lang="en-US" err="1"/>
              <a:t>Bochkovskiy</a:t>
            </a:r>
            <a:r>
              <a:rPr lang="en-US"/>
              <a:t>, and Hong-Yuan Mark Liao, “Yolov7: Trainable bag-of-freebies sets new state-of-the-art for real-time object detectors,” 2022.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[4] Veo.com</a:t>
            </a:r>
          </a:p>
        </p:txBody>
      </p:sp>
      <p:sp>
        <p:nvSpPr>
          <p:cNvPr id="144" name="Google Shape;144;p13"/>
          <p:cNvSpPr/>
          <p:nvPr/>
        </p:nvSpPr>
        <p:spPr>
          <a:xfrm>
            <a:off x="26381050" y="17295675"/>
            <a:ext cx="7699500" cy="141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3"/>
          <p:cNvSpPr/>
          <p:nvPr/>
        </p:nvSpPr>
        <p:spPr>
          <a:xfrm>
            <a:off x="12690909" y="12711839"/>
            <a:ext cx="75900" cy="112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4;p13">
            <a:extLst>
              <a:ext uri="{FF2B5EF4-FFF2-40B4-BE49-F238E27FC236}">
                <a16:creationId xmlns:a16="http://schemas.microsoft.com/office/drawing/2014/main" id="{30941F05-59A1-EA05-0CC6-3723FE1ABEBE}"/>
              </a:ext>
            </a:extLst>
          </p:cNvPr>
          <p:cNvSpPr txBox="1"/>
          <p:nvPr/>
        </p:nvSpPr>
        <p:spPr>
          <a:xfrm>
            <a:off x="15976417" y="5857770"/>
            <a:ext cx="6205896" cy="98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800" b="1" u="sng"/>
              <a:t>Image Classification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 u="sng"/>
          </a:p>
        </p:txBody>
      </p:sp>
      <p:cxnSp>
        <p:nvCxnSpPr>
          <p:cNvPr id="11" name="Google Shape;129;p13">
            <a:extLst>
              <a:ext uri="{FF2B5EF4-FFF2-40B4-BE49-F238E27FC236}">
                <a16:creationId xmlns:a16="http://schemas.microsoft.com/office/drawing/2014/main" id="{2D4B045C-1BD5-09F6-7BED-E9803E27FCCC}"/>
              </a:ext>
            </a:extLst>
          </p:cNvPr>
          <p:cNvCxnSpPr>
            <a:cxnSpLocks/>
          </p:cNvCxnSpPr>
          <p:nvPr/>
        </p:nvCxnSpPr>
        <p:spPr>
          <a:xfrm>
            <a:off x="17343645" y="21204743"/>
            <a:ext cx="0" cy="8051892"/>
          </a:xfrm>
          <a:prstGeom prst="straightConnector1">
            <a:avLst/>
          </a:prstGeom>
          <a:noFill/>
          <a:ln w="38100" cap="flat" cmpd="sng">
            <a:solidFill>
              <a:srgbClr val="BF2B3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04;p13">
            <a:extLst>
              <a:ext uri="{FF2B5EF4-FFF2-40B4-BE49-F238E27FC236}">
                <a16:creationId xmlns:a16="http://schemas.microsoft.com/office/drawing/2014/main" id="{7B543B64-0738-35A6-57BA-C9A85AB74B6E}"/>
              </a:ext>
            </a:extLst>
          </p:cNvPr>
          <p:cNvSpPr txBox="1"/>
          <p:nvPr/>
        </p:nvSpPr>
        <p:spPr>
          <a:xfrm>
            <a:off x="18083450" y="20891454"/>
            <a:ext cx="7524898" cy="101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u="sng"/>
              <a:t>Perspective transform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 u="sng"/>
          </a:p>
        </p:txBody>
      </p:sp>
      <p:cxnSp>
        <p:nvCxnSpPr>
          <p:cNvPr id="13" name="Google Shape;129;p13">
            <a:extLst>
              <a:ext uri="{FF2B5EF4-FFF2-40B4-BE49-F238E27FC236}">
                <a16:creationId xmlns:a16="http://schemas.microsoft.com/office/drawing/2014/main" id="{A35D0F73-EF22-1C5C-BBA2-546E435D143E}"/>
              </a:ext>
            </a:extLst>
          </p:cNvPr>
          <p:cNvCxnSpPr>
            <a:cxnSpLocks/>
          </p:cNvCxnSpPr>
          <p:nvPr/>
        </p:nvCxnSpPr>
        <p:spPr>
          <a:xfrm>
            <a:off x="29678183" y="21125853"/>
            <a:ext cx="0" cy="8209673"/>
          </a:xfrm>
          <a:prstGeom prst="straightConnector1">
            <a:avLst/>
          </a:prstGeom>
          <a:noFill/>
          <a:ln w="38100" cap="flat" cmpd="sng">
            <a:solidFill>
              <a:srgbClr val="BF2B3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676F4990-88EC-42FE-D25B-37F37968F140}"/>
              </a:ext>
            </a:extLst>
          </p:cNvPr>
          <p:cNvSpPr txBox="1"/>
          <p:nvPr/>
        </p:nvSpPr>
        <p:spPr>
          <a:xfrm>
            <a:off x="12111113" y="6669483"/>
            <a:ext cx="7758352" cy="500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it-IT" sz="3000"/>
              <a:t>Data Creation:</a:t>
            </a:r>
          </a:p>
          <a:p>
            <a:pPr>
              <a:buSzPts val="1100"/>
            </a:pPr>
            <a:r>
              <a:rPr lang="it-IT" sz="3000"/>
              <a:t>      - Goal/Not goal</a:t>
            </a:r>
          </a:p>
          <a:p>
            <a:pPr>
              <a:buSzPts val="1100"/>
            </a:pPr>
            <a:r>
              <a:rPr lang="it-IT" sz="3000"/>
              <a:t>      - Data from web and VEO data</a:t>
            </a:r>
          </a:p>
          <a:p>
            <a:pPr>
              <a:buSzPts val="1100"/>
            </a:pPr>
            <a:r>
              <a:rPr lang="it-IT" sz="3000"/>
              <a:t>Model: CONVx3, 1 dense</a:t>
            </a:r>
          </a:p>
          <a:p>
            <a:pPr>
              <a:buSzPts val="1100"/>
            </a:pPr>
            <a:endParaRPr lang="it-IT" sz="3000"/>
          </a:p>
          <a:p>
            <a:pPr>
              <a:buSzPts val="1100"/>
            </a:pPr>
            <a:r>
              <a:rPr lang="it-IT" sz="3000"/>
              <a:t>Results:</a:t>
            </a:r>
          </a:p>
          <a:p>
            <a:pPr>
              <a:buSzPts val="1100"/>
            </a:pPr>
            <a:r>
              <a:rPr lang="it-IT" sz="3000"/>
              <a:t>       - Training and validation shows good 	results, however predicting on VEO 	data doesn't perform as well.</a:t>
            </a:r>
          </a:p>
        </p:txBody>
      </p:sp>
      <p:sp>
        <p:nvSpPr>
          <p:cNvPr id="7" name="Google Shape;104;p13">
            <a:extLst>
              <a:ext uri="{FF2B5EF4-FFF2-40B4-BE49-F238E27FC236}">
                <a16:creationId xmlns:a16="http://schemas.microsoft.com/office/drawing/2014/main" id="{2A17DC43-BB5F-B4FE-3F6B-F4F640B54AC4}"/>
              </a:ext>
            </a:extLst>
          </p:cNvPr>
          <p:cNvSpPr txBox="1"/>
          <p:nvPr/>
        </p:nvSpPr>
        <p:spPr>
          <a:xfrm>
            <a:off x="24173928" y="5094013"/>
            <a:ext cx="5118868" cy="98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4800" b="1" u="sng" err="1"/>
              <a:t>Finding</a:t>
            </a:r>
            <a:r>
              <a:rPr lang="it-IT" sz="4800" b="1" u="sng"/>
              <a:t> the goal</a:t>
            </a:r>
          </a:p>
        </p:txBody>
      </p:sp>
      <p:sp>
        <p:nvSpPr>
          <p:cNvPr id="16" name="Google Shape;94;p13">
            <a:extLst>
              <a:ext uri="{FF2B5EF4-FFF2-40B4-BE49-F238E27FC236}">
                <a16:creationId xmlns:a16="http://schemas.microsoft.com/office/drawing/2014/main" id="{8F370695-FE2D-02CF-4327-A62B5B365533}"/>
              </a:ext>
            </a:extLst>
          </p:cNvPr>
          <p:cNvSpPr txBox="1"/>
          <p:nvPr/>
        </p:nvSpPr>
        <p:spPr>
          <a:xfrm>
            <a:off x="18446281" y="22187775"/>
            <a:ext cx="5593720" cy="3628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3000"/>
              <a:t>Data pre-processing: </a:t>
            </a:r>
            <a:endParaRPr lang="en-US"/>
          </a:p>
          <a:p>
            <a:r>
              <a:rPr lang="it-IT" sz="3000" b="1"/>
              <a:t>Un-Distortion</a:t>
            </a:r>
          </a:p>
          <a:p>
            <a:endParaRPr lang="it-IT" sz="3000" b="1"/>
          </a:p>
          <a:p>
            <a:r>
              <a:rPr lang="it-IT" sz="3000"/>
              <a:t>Data Collection and Correlation:</a:t>
            </a:r>
            <a:endParaRPr lang="it-IT"/>
          </a:p>
          <a:p>
            <a:r>
              <a:rPr lang="it-IT" sz="3000" b="1"/>
              <a:t>LineGrid</a:t>
            </a:r>
          </a:p>
          <a:p>
            <a:endParaRPr lang="it-IT" sz="3000" b="1"/>
          </a:p>
          <a:p>
            <a:r>
              <a:rPr lang="it-IT" sz="3000"/>
              <a:t>Data Processing</a:t>
            </a:r>
            <a:endParaRPr lang="it-IT"/>
          </a:p>
          <a:p>
            <a:endParaRPr lang="it-IT" sz="3600"/>
          </a:p>
          <a:p>
            <a:endParaRPr lang="it-IT" sz="3600" b="1"/>
          </a:p>
          <a:p>
            <a:endParaRPr lang="it-IT" sz="3600"/>
          </a:p>
          <a:p>
            <a:endParaRPr lang="it-IT" sz="3600"/>
          </a:p>
          <a:p>
            <a:endParaRPr lang="it-IT" sz="3600"/>
          </a:p>
          <a:p>
            <a:endParaRPr lang="it-IT" sz="3600"/>
          </a:p>
          <a:p>
            <a:endParaRPr lang="it-IT" sz="3600"/>
          </a:p>
          <a:p>
            <a:endParaRPr lang="it-IT" sz="3600"/>
          </a:p>
        </p:txBody>
      </p:sp>
      <p:sp>
        <p:nvSpPr>
          <p:cNvPr id="3" name="Google Shape;94;p13">
            <a:extLst>
              <a:ext uri="{FF2B5EF4-FFF2-40B4-BE49-F238E27FC236}">
                <a16:creationId xmlns:a16="http://schemas.microsoft.com/office/drawing/2014/main" id="{1D216D78-F317-447A-90FC-3DA77F572D4D}"/>
              </a:ext>
            </a:extLst>
          </p:cNvPr>
          <p:cNvSpPr txBox="1"/>
          <p:nvPr/>
        </p:nvSpPr>
        <p:spPr>
          <a:xfrm>
            <a:off x="27531021" y="7461747"/>
            <a:ext cx="6796877" cy="3925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it-IT" sz="3000"/>
              <a:t>Data </a:t>
            </a:r>
            <a:r>
              <a:rPr lang="it-IT" sz="3000" err="1"/>
              <a:t>Creation</a:t>
            </a:r>
            <a:r>
              <a:rPr lang="it-IT" sz="3000"/>
              <a:t>:</a:t>
            </a:r>
          </a:p>
          <a:p>
            <a:pPr>
              <a:buSzPts val="1100"/>
            </a:pPr>
            <a:r>
              <a:rPr lang="it-IT" sz="3000"/>
              <a:t>      - Images+(</a:t>
            </a:r>
            <a:r>
              <a:rPr lang="it-IT" sz="3000" err="1"/>
              <a:t>labelled</a:t>
            </a:r>
            <a:r>
              <a:rPr lang="it-IT" sz="3000"/>
              <a:t>)XML files</a:t>
            </a:r>
          </a:p>
          <a:p>
            <a:pPr>
              <a:buSzPts val="1100"/>
            </a:pPr>
            <a:r>
              <a:rPr lang="it-IT" sz="3000"/>
              <a:t>      - Data from web and VEO</a:t>
            </a:r>
          </a:p>
          <a:p>
            <a:pPr>
              <a:buSzPts val="1100"/>
            </a:pPr>
            <a:r>
              <a:rPr lang="it-IT" sz="3000"/>
              <a:t>Model:</a:t>
            </a:r>
          </a:p>
          <a:p>
            <a:pPr>
              <a:buSzPts val="1100"/>
            </a:pPr>
            <a:r>
              <a:rPr lang="it-IT" sz="3000"/>
              <a:t>      - Two Stage Detector</a:t>
            </a:r>
          </a:p>
          <a:p>
            <a:pPr>
              <a:buSzPts val="1100"/>
            </a:pPr>
            <a:r>
              <a:rPr lang="it-IT" sz="3000"/>
              <a:t>           - </a:t>
            </a:r>
            <a:r>
              <a:rPr lang="it-IT" sz="3000" err="1"/>
              <a:t>Extract</a:t>
            </a:r>
            <a:r>
              <a:rPr lang="it-IT" sz="3000"/>
              <a:t> </a:t>
            </a:r>
            <a:r>
              <a:rPr lang="it-IT" sz="3000" err="1"/>
              <a:t>regions</a:t>
            </a:r>
            <a:endParaRPr lang="it-IT" sz="3000"/>
          </a:p>
          <a:p>
            <a:pPr>
              <a:buSzPts val="1100"/>
            </a:pPr>
            <a:r>
              <a:rPr lang="it-IT" sz="3000"/>
              <a:t>           - Classification </a:t>
            </a:r>
            <a:r>
              <a:rPr lang="it-IT" sz="3000" err="1"/>
              <a:t>module</a:t>
            </a:r>
            <a:endParaRPr lang="it-IT" sz="3000"/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F08F5E45-AEBF-AC4E-FEC4-646A6C75C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517" y="26271905"/>
            <a:ext cx="13393490" cy="4001251"/>
          </a:xfrm>
          <a:prstGeom prst="rect">
            <a:avLst/>
          </a:prstGeom>
        </p:spPr>
      </p:pic>
      <p:sp>
        <p:nvSpPr>
          <p:cNvPr id="15" name="Google Shape;94;p13">
            <a:extLst>
              <a:ext uri="{FF2B5EF4-FFF2-40B4-BE49-F238E27FC236}">
                <a16:creationId xmlns:a16="http://schemas.microsoft.com/office/drawing/2014/main" id="{7E906E72-FCC5-12C4-CC8F-AB10BC0201ED}"/>
              </a:ext>
            </a:extLst>
          </p:cNvPr>
          <p:cNvSpPr txBox="1"/>
          <p:nvPr/>
        </p:nvSpPr>
        <p:spPr>
          <a:xfrm>
            <a:off x="17147539" y="12151064"/>
            <a:ext cx="3327241" cy="70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3600"/>
              <a:t>Image </a:t>
            </a:r>
            <a:r>
              <a:rPr lang="it-IT" sz="3600" err="1"/>
              <a:t>tiling</a:t>
            </a:r>
            <a:r>
              <a:rPr lang="it-IT" sz="3600"/>
              <a:t>: </a:t>
            </a:r>
            <a:endParaRPr lang="en-US" sz="3600"/>
          </a:p>
          <a:p>
            <a:endParaRPr lang="it-IT" sz="3600"/>
          </a:p>
          <a:p>
            <a:endParaRPr lang="it-IT" sz="3600"/>
          </a:p>
          <a:p>
            <a:endParaRPr lang="it-IT" sz="3600"/>
          </a:p>
          <a:p>
            <a:endParaRPr lang="it-IT" sz="3600"/>
          </a:p>
          <a:p>
            <a:endParaRPr lang="it-IT" sz="3600"/>
          </a:p>
          <a:p>
            <a:endParaRPr lang="it-IT" sz="3600"/>
          </a:p>
        </p:txBody>
      </p:sp>
      <p:pic>
        <p:nvPicPr>
          <p:cNvPr id="17" name="Obraz 17" descr="Obraz zawierający trawa, niebo, zewnętrzne, pole&#10;&#10;Opis wygenerowany automatycznie">
            <a:extLst>
              <a:ext uri="{FF2B5EF4-FFF2-40B4-BE49-F238E27FC236}">
                <a16:creationId xmlns:a16="http://schemas.microsoft.com/office/drawing/2014/main" id="{0DD74C0D-D784-D4EB-21C0-7B7E64853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7750" y="12743358"/>
            <a:ext cx="4028039" cy="2214233"/>
          </a:xfrm>
          <a:prstGeom prst="rect">
            <a:avLst/>
          </a:prstGeom>
        </p:spPr>
      </p:pic>
      <p:pic>
        <p:nvPicPr>
          <p:cNvPr id="18" name="Obraz 18" descr="Obraz zawierający tekst, drzewo, zewnętrzne&#10;&#10;Opis wygenerowany automatycznie">
            <a:extLst>
              <a:ext uri="{FF2B5EF4-FFF2-40B4-BE49-F238E27FC236}">
                <a16:creationId xmlns:a16="http://schemas.microsoft.com/office/drawing/2014/main" id="{D7C6B71A-4722-D079-87E1-C6A959188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99583" y="12840330"/>
            <a:ext cx="4846362" cy="2096272"/>
          </a:xfrm>
          <a:prstGeom prst="rect">
            <a:avLst/>
          </a:prstGeom>
        </p:spPr>
      </p:pic>
      <p:pic>
        <p:nvPicPr>
          <p:cNvPr id="20" name="Picture 19" descr="Chart&#10;&#10;Description automatically generated with medium confidence">
            <a:extLst>
              <a:ext uri="{FF2B5EF4-FFF2-40B4-BE49-F238E27FC236}">
                <a16:creationId xmlns:a16="http://schemas.microsoft.com/office/drawing/2014/main" id="{3B2EE6A0-9427-6BDC-1325-CE01E7035D2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14" t="26897" r="7153" b="16916"/>
          <a:stretch/>
        </p:blipFill>
        <p:spPr>
          <a:xfrm>
            <a:off x="23838361" y="23465053"/>
            <a:ext cx="5636765" cy="2658998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B471C28-B887-6F1C-F106-B7356EF3C4EA}"/>
              </a:ext>
            </a:extLst>
          </p:cNvPr>
          <p:cNvGrpSpPr/>
          <p:nvPr/>
        </p:nvGrpSpPr>
        <p:grpSpPr>
          <a:xfrm>
            <a:off x="22821260" y="22202024"/>
            <a:ext cx="5866935" cy="2695278"/>
            <a:chOff x="17796556" y="26781077"/>
            <a:chExt cx="5866935" cy="2695278"/>
          </a:xfrm>
        </p:grpSpPr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87957C67-E6A0-3374-7DF2-C4ABB9BB84A1}"/>
                </a:ext>
              </a:extLst>
            </p:cNvPr>
            <p:cNvSpPr/>
            <p:nvPr/>
          </p:nvSpPr>
          <p:spPr>
            <a:xfrm>
              <a:off x="17796556" y="26922822"/>
              <a:ext cx="2707806" cy="2553533"/>
            </a:xfrm>
            <a:prstGeom prst="arc">
              <a:avLst>
                <a:gd name="adj1" fmla="val 16200000"/>
                <a:gd name="adj2" fmla="val 20620678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09A9972-4BAE-3A37-C59C-2B408596E9FF}"/>
                </a:ext>
              </a:extLst>
            </p:cNvPr>
            <p:cNvCxnSpPr>
              <a:cxnSpLocks/>
            </p:cNvCxnSpPr>
            <p:nvPr/>
          </p:nvCxnSpPr>
          <p:spPr>
            <a:xfrm>
              <a:off x="20826918" y="27551867"/>
              <a:ext cx="1493137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232CE21-AFF4-CD38-E5A5-9FDADEDEF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11238" y="26784758"/>
              <a:ext cx="952253" cy="10390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037C2B-8BA8-2BE9-3BF7-88736FA6291C}"/>
                </a:ext>
              </a:extLst>
            </p:cNvPr>
            <p:cNvSpPr txBox="1"/>
            <p:nvPr/>
          </p:nvSpPr>
          <p:spPr>
            <a:xfrm>
              <a:off x="20872013" y="26781077"/>
              <a:ext cx="14029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800" b="1"/>
                <a:t>Undist.</a:t>
              </a:r>
              <a:endParaRPr lang="en-GB" sz="2800" b="1"/>
            </a:p>
          </p:txBody>
        </p:sp>
      </p:grpSp>
      <p:cxnSp>
        <p:nvCxnSpPr>
          <p:cNvPr id="6" name="Google Shape;129;p13">
            <a:extLst>
              <a:ext uri="{FF2B5EF4-FFF2-40B4-BE49-F238E27FC236}">
                <a16:creationId xmlns:a16="http://schemas.microsoft.com/office/drawing/2014/main" id="{EC9A267C-0813-60B0-D506-BEC71A6B3072}"/>
              </a:ext>
            </a:extLst>
          </p:cNvPr>
          <p:cNvCxnSpPr>
            <a:cxnSpLocks/>
          </p:cNvCxnSpPr>
          <p:nvPr/>
        </p:nvCxnSpPr>
        <p:spPr>
          <a:xfrm>
            <a:off x="539172" y="15343425"/>
            <a:ext cx="41005559" cy="174023"/>
          </a:xfrm>
          <a:prstGeom prst="straightConnector1">
            <a:avLst/>
          </a:prstGeom>
          <a:noFill/>
          <a:ln w="38100" cap="flat" cmpd="sng">
            <a:solidFill>
              <a:srgbClr val="BF2B3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" name="Picture 20" descr="A picture containing outdoor, people, nature, shore&#10;&#10;Description automatically generated">
            <a:extLst>
              <a:ext uri="{FF2B5EF4-FFF2-40B4-BE49-F238E27FC236}">
                <a16:creationId xmlns:a16="http://schemas.microsoft.com/office/drawing/2014/main" id="{BB050C97-C0AF-92BA-0CA0-60CBEA512A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7360" y="22707267"/>
            <a:ext cx="6122467" cy="2758377"/>
          </a:xfrm>
          <a:prstGeom prst="rect">
            <a:avLst/>
          </a:prstGeom>
        </p:spPr>
      </p:pic>
      <p:pic>
        <p:nvPicPr>
          <p:cNvPr id="21" name="Picture 23" descr="A picture containing laser, night sky&#10;&#10;Description automatically generated">
            <a:extLst>
              <a:ext uri="{FF2B5EF4-FFF2-40B4-BE49-F238E27FC236}">
                <a16:creationId xmlns:a16="http://schemas.microsoft.com/office/drawing/2014/main" id="{E560FE8E-5AE3-20A1-8B57-5463140E91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3165" y="21831730"/>
            <a:ext cx="6122167" cy="1688478"/>
          </a:xfrm>
          <a:prstGeom prst="rect">
            <a:avLst/>
          </a:prstGeom>
        </p:spPr>
      </p:pic>
      <p:pic>
        <p:nvPicPr>
          <p:cNvPr id="24" name="Picture 25" descr="A picture containing red&#10;&#10;Description automatically generated">
            <a:extLst>
              <a:ext uri="{FF2B5EF4-FFF2-40B4-BE49-F238E27FC236}">
                <a16:creationId xmlns:a16="http://schemas.microsoft.com/office/drawing/2014/main" id="{4FA2FA22-D2A7-37AF-7F68-99052E39E8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8671" y="24625014"/>
            <a:ext cx="6122167" cy="1688476"/>
          </a:xfrm>
          <a:prstGeom prst="rect">
            <a:avLst/>
          </a:prstGeom>
        </p:spPr>
      </p:pic>
      <p:sp>
        <p:nvSpPr>
          <p:cNvPr id="26" name="Google Shape;94;p13">
            <a:extLst>
              <a:ext uri="{FF2B5EF4-FFF2-40B4-BE49-F238E27FC236}">
                <a16:creationId xmlns:a16="http://schemas.microsoft.com/office/drawing/2014/main" id="{D1F95222-5221-1C50-8E21-304A54346977}"/>
              </a:ext>
            </a:extLst>
          </p:cNvPr>
          <p:cNvSpPr txBox="1"/>
          <p:nvPr/>
        </p:nvSpPr>
        <p:spPr>
          <a:xfrm>
            <a:off x="1225508" y="21937848"/>
            <a:ext cx="5456267" cy="52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3000" b="1" err="1"/>
              <a:t>Original</a:t>
            </a:r>
            <a:r>
              <a:rPr lang="it-IT" sz="3000" b="1"/>
              <a:t> image</a:t>
            </a:r>
            <a:endParaRPr lang="it-IT" sz="3000"/>
          </a:p>
          <a:p>
            <a:endParaRPr lang="it-IT" sz="3000"/>
          </a:p>
          <a:p>
            <a:endParaRPr lang="it-IT" sz="3600"/>
          </a:p>
          <a:p>
            <a:endParaRPr lang="it-IT" sz="3600"/>
          </a:p>
          <a:p>
            <a:endParaRPr lang="it-IT" sz="3600"/>
          </a:p>
          <a:p>
            <a:endParaRPr lang="it-IT" sz="3600"/>
          </a:p>
          <a:p>
            <a:endParaRPr lang="it-IT" sz="3600"/>
          </a:p>
          <a:p>
            <a:endParaRPr lang="it-IT" sz="3600"/>
          </a:p>
        </p:txBody>
      </p:sp>
      <p:sp>
        <p:nvSpPr>
          <p:cNvPr id="28" name="Google Shape;94;p13">
            <a:extLst>
              <a:ext uri="{FF2B5EF4-FFF2-40B4-BE49-F238E27FC236}">
                <a16:creationId xmlns:a16="http://schemas.microsoft.com/office/drawing/2014/main" id="{88167E95-F31B-25C1-B961-0BAEF5C8BD3A}"/>
              </a:ext>
            </a:extLst>
          </p:cNvPr>
          <p:cNvSpPr txBox="1"/>
          <p:nvPr/>
        </p:nvSpPr>
        <p:spPr>
          <a:xfrm>
            <a:off x="10043384" y="21118390"/>
            <a:ext cx="5456267" cy="52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3000" b="1" err="1"/>
              <a:t>Pre</a:t>
            </a:r>
            <a:r>
              <a:rPr lang="it-IT" sz="3000" b="1"/>
              <a:t>-processing</a:t>
            </a:r>
          </a:p>
          <a:p>
            <a:endParaRPr lang="it-IT" sz="3000"/>
          </a:p>
          <a:p>
            <a:endParaRPr lang="it-IT" sz="3600"/>
          </a:p>
          <a:p>
            <a:endParaRPr lang="it-IT" sz="3600"/>
          </a:p>
          <a:p>
            <a:endParaRPr lang="it-IT" sz="3600"/>
          </a:p>
          <a:p>
            <a:endParaRPr lang="it-IT" sz="3600"/>
          </a:p>
          <a:p>
            <a:endParaRPr lang="it-IT" sz="3600"/>
          </a:p>
          <a:p>
            <a:endParaRPr lang="it-IT" sz="3600"/>
          </a:p>
        </p:txBody>
      </p:sp>
      <p:sp>
        <p:nvSpPr>
          <p:cNvPr id="30" name="Google Shape;94;p13">
            <a:extLst>
              <a:ext uri="{FF2B5EF4-FFF2-40B4-BE49-F238E27FC236}">
                <a16:creationId xmlns:a16="http://schemas.microsoft.com/office/drawing/2014/main" id="{7C67210B-EC34-66F3-2E67-6F6EB818EAC0}"/>
              </a:ext>
            </a:extLst>
          </p:cNvPr>
          <p:cNvSpPr txBox="1"/>
          <p:nvPr/>
        </p:nvSpPr>
        <p:spPr>
          <a:xfrm>
            <a:off x="10004368" y="23669683"/>
            <a:ext cx="5456267" cy="52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3000" b="1" err="1"/>
              <a:t>Intersection</a:t>
            </a:r>
            <a:r>
              <a:rPr lang="it-IT" sz="3000" b="1"/>
              <a:t> </a:t>
            </a:r>
            <a:r>
              <a:rPr lang="it-IT" sz="3000" b="1" err="1"/>
              <a:t>detection</a:t>
            </a:r>
            <a:endParaRPr lang="it-IT" sz="3000" err="1"/>
          </a:p>
          <a:p>
            <a:endParaRPr lang="it-IT" sz="3000"/>
          </a:p>
          <a:p>
            <a:endParaRPr lang="it-IT" sz="3600"/>
          </a:p>
          <a:p>
            <a:endParaRPr lang="it-IT" sz="3600"/>
          </a:p>
          <a:p>
            <a:endParaRPr lang="it-IT" sz="3600"/>
          </a:p>
          <a:p>
            <a:endParaRPr lang="it-IT" sz="3600"/>
          </a:p>
          <a:p>
            <a:endParaRPr lang="it-IT" sz="3600"/>
          </a:p>
          <a:p>
            <a:endParaRPr lang="it-IT" sz="3600"/>
          </a:p>
        </p:txBody>
      </p:sp>
      <p:pic>
        <p:nvPicPr>
          <p:cNvPr id="31" name="Picture 32" descr="A picture containing text, grass, sport&#10;&#10;Description automatically generated">
            <a:extLst>
              <a:ext uri="{FF2B5EF4-FFF2-40B4-BE49-F238E27FC236}">
                <a16:creationId xmlns:a16="http://schemas.microsoft.com/office/drawing/2014/main" id="{730B81E7-BC3E-8B6D-6269-4220C74875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40118" y="6885909"/>
            <a:ext cx="4734327" cy="3646583"/>
          </a:xfrm>
          <a:prstGeom prst="rect">
            <a:avLst/>
          </a:prstGeom>
        </p:spPr>
      </p:pic>
      <p:cxnSp>
        <p:nvCxnSpPr>
          <p:cNvPr id="33" name="Google Shape;129;p13">
            <a:extLst>
              <a:ext uri="{FF2B5EF4-FFF2-40B4-BE49-F238E27FC236}">
                <a16:creationId xmlns:a16="http://schemas.microsoft.com/office/drawing/2014/main" id="{01C30458-6FF3-91F2-955C-FFD536000E55}"/>
              </a:ext>
            </a:extLst>
          </p:cNvPr>
          <p:cNvCxnSpPr>
            <a:cxnSpLocks/>
          </p:cNvCxnSpPr>
          <p:nvPr/>
        </p:nvCxnSpPr>
        <p:spPr>
          <a:xfrm flipV="1">
            <a:off x="549500" y="20566876"/>
            <a:ext cx="41294795" cy="149471"/>
          </a:xfrm>
          <a:prstGeom prst="straightConnector1">
            <a:avLst/>
          </a:prstGeom>
          <a:noFill/>
          <a:ln w="38100" cap="flat" cmpd="sng">
            <a:solidFill>
              <a:srgbClr val="BF2B3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4" name="Picture 34">
            <a:extLst>
              <a:ext uri="{FF2B5EF4-FFF2-40B4-BE49-F238E27FC236}">
                <a16:creationId xmlns:a16="http://schemas.microsoft.com/office/drawing/2014/main" id="{D4FFCBA1-1D38-8ECC-52CF-CF66EB2432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352339" y="12558617"/>
            <a:ext cx="3514497" cy="2701546"/>
          </a:xfrm>
          <a:prstGeom prst="rect">
            <a:avLst/>
          </a:prstGeom>
        </p:spPr>
      </p:pic>
      <p:sp>
        <p:nvSpPr>
          <p:cNvPr id="37" name="Google Shape;119;p13">
            <a:extLst>
              <a:ext uri="{FF2B5EF4-FFF2-40B4-BE49-F238E27FC236}">
                <a16:creationId xmlns:a16="http://schemas.microsoft.com/office/drawing/2014/main" id="{A6BE55D8-FA08-67A1-8113-6BB74B392009}"/>
              </a:ext>
            </a:extLst>
          </p:cNvPr>
          <p:cNvSpPr txBox="1"/>
          <p:nvPr/>
        </p:nvSpPr>
        <p:spPr>
          <a:xfrm>
            <a:off x="526684" y="21121189"/>
            <a:ext cx="7699499" cy="10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800" b="1" u="sng" err="1"/>
              <a:t>FieldLine</a:t>
            </a:r>
            <a:r>
              <a:rPr lang="en-US" sz="4800" b="1" u="sng"/>
              <a:t> detection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800" b="1" u="sng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375163-4FCA-0600-647A-09633C040960}"/>
              </a:ext>
            </a:extLst>
          </p:cNvPr>
          <p:cNvSpPr txBox="1"/>
          <p:nvPr/>
        </p:nvSpPr>
        <p:spPr>
          <a:xfrm>
            <a:off x="-1342174" y="11994127"/>
            <a:ext cx="631057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000"/>
              <a:t>- YOLOv7</a:t>
            </a:r>
          </a:p>
        </p:txBody>
      </p:sp>
      <p:pic>
        <p:nvPicPr>
          <p:cNvPr id="39" name="Picture 39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957B2FF4-C2EB-74A2-0BAC-79F56712F4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0772" y="11912819"/>
            <a:ext cx="5901425" cy="3159925"/>
          </a:xfrm>
          <a:prstGeom prst="rect">
            <a:avLst/>
          </a:prstGeom>
        </p:spPr>
      </p:pic>
      <p:pic>
        <p:nvPicPr>
          <p:cNvPr id="41" name="Picture 41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363D9B7F-7AAA-E67F-26FA-BFBCF2489D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482583" y="12542925"/>
            <a:ext cx="3470676" cy="2660834"/>
          </a:xfrm>
          <a:prstGeom prst="rect">
            <a:avLst/>
          </a:prstGeom>
        </p:spPr>
      </p:pic>
      <p:sp>
        <p:nvSpPr>
          <p:cNvPr id="42" name="Google Shape;120;p13">
            <a:extLst>
              <a:ext uri="{FF2B5EF4-FFF2-40B4-BE49-F238E27FC236}">
                <a16:creationId xmlns:a16="http://schemas.microsoft.com/office/drawing/2014/main" id="{6C1812C1-F0E5-F3CA-BE51-C4A3A5F17D14}"/>
              </a:ext>
            </a:extLst>
          </p:cNvPr>
          <p:cNvSpPr txBox="1"/>
          <p:nvPr/>
        </p:nvSpPr>
        <p:spPr>
          <a:xfrm>
            <a:off x="29797766" y="6547104"/>
            <a:ext cx="2269729" cy="70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000" b="1" u="sng"/>
              <a:t>Goal</a:t>
            </a:r>
            <a:endParaRPr lang="en-US" sz="4000" b="1">
              <a:solidFill>
                <a:schemeClr val="dk1"/>
              </a:solidFill>
            </a:endParaRPr>
          </a:p>
        </p:txBody>
      </p:sp>
      <p:sp>
        <p:nvSpPr>
          <p:cNvPr id="43" name="Google Shape;120;p13">
            <a:extLst>
              <a:ext uri="{FF2B5EF4-FFF2-40B4-BE49-F238E27FC236}">
                <a16:creationId xmlns:a16="http://schemas.microsoft.com/office/drawing/2014/main" id="{55F48075-4463-EE9D-3FB0-24F6B6453763}"/>
              </a:ext>
            </a:extLst>
          </p:cNvPr>
          <p:cNvSpPr txBox="1"/>
          <p:nvPr/>
        </p:nvSpPr>
        <p:spPr>
          <a:xfrm>
            <a:off x="106400" y="10932338"/>
            <a:ext cx="5453519" cy="70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4000" b="1" u="sng"/>
              <a:t>Player detection</a:t>
            </a:r>
            <a:endParaRPr lang="en-US" sz="4000" b="1" u="sng">
              <a:solidFill>
                <a:schemeClr val="dk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EE2947-0B5C-9722-60C0-84EF11B57D78}"/>
              </a:ext>
            </a:extLst>
          </p:cNvPr>
          <p:cNvSpPr txBox="1"/>
          <p:nvPr/>
        </p:nvSpPr>
        <p:spPr>
          <a:xfrm>
            <a:off x="34666155" y="11342263"/>
            <a:ext cx="63105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600"/>
              <a:t>- Results:</a:t>
            </a:r>
          </a:p>
        </p:txBody>
      </p:sp>
      <p:pic>
        <p:nvPicPr>
          <p:cNvPr id="46" name="Picture 46" descr="Chart, line chart, histogram&#10;&#10;Description automatically generated">
            <a:extLst>
              <a:ext uri="{FF2B5EF4-FFF2-40B4-BE49-F238E27FC236}">
                <a16:creationId xmlns:a16="http://schemas.microsoft.com/office/drawing/2014/main" id="{139A27C8-A7E5-D9AA-CD1A-E0FDB412D0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572029" y="11147664"/>
            <a:ext cx="4889955" cy="3784408"/>
          </a:xfrm>
          <a:prstGeom prst="rect">
            <a:avLst/>
          </a:prstGeom>
        </p:spPr>
      </p:pic>
      <p:pic>
        <p:nvPicPr>
          <p:cNvPr id="35" name="Picture 35" descr="Diagram&#10;&#10;Description automatically generated">
            <a:extLst>
              <a:ext uri="{FF2B5EF4-FFF2-40B4-BE49-F238E27FC236}">
                <a16:creationId xmlns:a16="http://schemas.microsoft.com/office/drawing/2014/main" id="{DBE72747-5746-7FD6-C759-AB4E25FF4E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83329" y="16125637"/>
            <a:ext cx="33684280" cy="429102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1E5DA587-4309-A11C-B4AD-13BB0BF9231C}"/>
              </a:ext>
            </a:extLst>
          </p:cNvPr>
          <p:cNvSpPr txBox="1"/>
          <p:nvPr/>
        </p:nvSpPr>
        <p:spPr>
          <a:xfrm>
            <a:off x="18404199" y="25615213"/>
            <a:ext cx="5313245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>
                <a:cs typeface="Segoe UI"/>
              </a:rPr>
              <a:t>- Opencv.GetPerspective </a:t>
            </a:r>
            <a:r>
              <a:rPr lang="en-US" sz="3000">
                <a:cs typeface="Segoe UI"/>
              </a:rPr>
              <a:t>​</a:t>
            </a:r>
          </a:p>
          <a:p>
            <a:r>
              <a:rPr lang="it-IT" sz="3000" b="1">
                <a:cs typeface="Segoe UI"/>
              </a:rPr>
              <a:t>- SVD – ML(MSE)</a:t>
            </a:r>
            <a:r>
              <a:rPr lang="en-US" sz="3000">
                <a:cs typeface="Segoe UI"/>
              </a:rPr>
              <a:t>​</a:t>
            </a:r>
          </a:p>
          <a:p>
            <a:r>
              <a:rPr lang="it-IT" sz="3000" b="1">
                <a:cs typeface="Segoe UI"/>
              </a:rPr>
              <a:t>- Vanilla Neural Network</a:t>
            </a:r>
            <a:r>
              <a:rPr lang="en-US" sz="3000">
                <a:cs typeface="Segoe UI"/>
              </a:rPr>
              <a:t>​</a:t>
            </a:r>
          </a:p>
          <a:p>
            <a:r>
              <a:rPr lang="it-IT" sz="3000">
                <a:cs typeface="Segoe UI"/>
              </a:rPr>
              <a:t>​</a:t>
            </a:r>
          </a:p>
          <a:p>
            <a:r>
              <a:rPr lang="it-IT" sz="3000">
                <a:cs typeface="Segoe UI"/>
              </a:rPr>
              <a:t>Problems:</a:t>
            </a:r>
            <a:r>
              <a:rPr lang="en-US" sz="3000">
                <a:cs typeface="Segoe UI"/>
              </a:rPr>
              <a:t>​</a:t>
            </a:r>
          </a:p>
          <a:p>
            <a:r>
              <a:rPr lang="it-IT" sz="3000">
                <a:cs typeface="Segoe UI"/>
              </a:rPr>
              <a:t>- Low-Definition for far points, Sigle Camera view</a:t>
            </a:r>
          </a:p>
        </p:txBody>
      </p:sp>
      <p:cxnSp>
        <p:nvCxnSpPr>
          <p:cNvPr id="8" name="Google Shape;128;p13">
            <a:extLst>
              <a:ext uri="{FF2B5EF4-FFF2-40B4-BE49-F238E27FC236}">
                <a16:creationId xmlns:a16="http://schemas.microsoft.com/office/drawing/2014/main" id="{06CECC06-3069-F4EF-6162-EB33F8F5250E}"/>
              </a:ext>
            </a:extLst>
          </p:cNvPr>
          <p:cNvCxnSpPr>
            <a:cxnSpLocks/>
          </p:cNvCxnSpPr>
          <p:nvPr/>
        </p:nvCxnSpPr>
        <p:spPr>
          <a:xfrm flipH="1">
            <a:off x="534528" y="10465520"/>
            <a:ext cx="10590991" cy="22181"/>
          </a:xfrm>
          <a:prstGeom prst="straightConnector1">
            <a:avLst/>
          </a:prstGeom>
          <a:noFill/>
          <a:ln w="38100" cap="flat" cmpd="sng">
            <a:solidFill>
              <a:srgbClr val="BF2B3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E17007B-4D0E-1413-CD79-E530756AE5F9}"/>
              </a:ext>
            </a:extLst>
          </p:cNvPr>
          <p:cNvSpPr txBox="1"/>
          <p:nvPr/>
        </p:nvSpPr>
        <p:spPr>
          <a:xfrm>
            <a:off x="30242416" y="21915235"/>
            <a:ext cx="11342310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000" b="1"/>
              <a:t>Collection of individual tools </a:t>
            </a:r>
            <a:r>
              <a:rPr lang="it-IT" sz="3000"/>
              <a:t>-&gt; Potential to add value to 	Veo’s software subsription 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000" b="1"/>
              <a:t>Proof of concept </a:t>
            </a:r>
            <a:r>
              <a:rPr lang="it-IT" sz="3000"/>
              <a:t>-&gt; solution needs added robustness to be 	before release to the public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000" b="1"/>
              <a:t>Hardware Upgrade </a:t>
            </a:r>
            <a:r>
              <a:rPr lang="it-IT" sz="3000"/>
              <a:t>-&gt; better software performance</a:t>
            </a:r>
          </a:p>
          <a:p>
            <a:r>
              <a:rPr lang="it-IT" sz="3200">
                <a:cs typeface="Segoe UI"/>
              </a:rPr>
              <a:t>​</a:t>
            </a:r>
          </a:p>
        </p:txBody>
      </p:sp>
      <p:sp>
        <p:nvSpPr>
          <p:cNvPr id="49" name="Google Shape;94;p13">
            <a:extLst>
              <a:ext uri="{FF2B5EF4-FFF2-40B4-BE49-F238E27FC236}">
                <a16:creationId xmlns:a16="http://schemas.microsoft.com/office/drawing/2014/main" id="{A489A881-5AA8-C752-2493-763DEDF35265}"/>
              </a:ext>
            </a:extLst>
          </p:cNvPr>
          <p:cNvSpPr txBox="1"/>
          <p:nvPr/>
        </p:nvSpPr>
        <p:spPr>
          <a:xfrm>
            <a:off x="1218940" y="25759939"/>
            <a:ext cx="6261803" cy="50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3000" b="1" err="1"/>
              <a:t>Detecting</a:t>
            </a:r>
            <a:r>
              <a:rPr lang="it-IT" sz="3000" b="1"/>
              <a:t> the middle of the goal</a:t>
            </a:r>
          </a:p>
          <a:p>
            <a:endParaRPr lang="it-IT" sz="3600"/>
          </a:p>
          <a:p>
            <a:endParaRPr lang="it-IT" sz="3600"/>
          </a:p>
          <a:p>
            <a:endParaRPr lang="it-IT" sz="3600"/>
          </a:p>
          <a:p>
            <a:endParaRPr lang="it-IT" sz="3600"/>
          </a:p>
          <a:p>
            <a:endParaRPr lang="it-IT" sz="3600"/>
          </a:p>
          <a:p>
            <a:endParaRPr lang="it-IT" sz="3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0DDE12-8F4A-1CD3-0C6F-0FB5E3A9D3D9}"/>
              </a:ext>
            </a:extLst>
          </p:cNvPr>
          <p:cNvSpPr txBox="1"/>
          <p:nvPr/>
        </p:nvSpPr>
        <p:spPr>
          <a:xfrm>
            <a:off x="35795598" y="11917927"/>
            <a:ext cx="23596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600" err="1"/>
              <a:t>Veo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C1DD9B-A901-3E02-846E-2233075C8A58}"/>
              </a:ext>
            </a:extLst>
          </p:cNvPr>
          <p:cNvSpPr txBox="1"/>
          <p:nvPr/>
        </p:nvSpPr>
        <p:spPr>
          <a:xfrm>
            <a:off x="38404078" y="11994684"/>
            <a:ext cx="44309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200"/>
              <a:t>Training set Image</a:t>
            </a:r>
          </a:p>
        </p:txBody>
      </p:sp>
      <p:pic>
        <p:nvPicPr>
          <p:cNvPr id="53" name="Picture 5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4E5E87B-7AC7-AA05-6E93-A32929F250E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800801" y="24493346"/>
            <a:ext cx="5047498" cy="3566167"/>
          </a:xfrm>
          <a:prstGeom prst="rect">
            <a:avLst/>
          </a:prstGeom>
        </p:spPr>
      </p:pic>
      <p:pic>
        <p:nvPicPr>
          <p:cNvPr id="57" name="Picture 56" descr="Chart, line chart&#10;&#10;Description automatically generated">
            <a:extLst>
              <a:ext uri="{FF2B5EF4-FFF2-40B4-BE49-F238E27FC236}">
                <a16:creationId xmlns:a16="http://schemas.microsoft.com/office/drawing/2014/main" id="{E768DF0E-CB69-5168-E883-74E7F2E0127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557617" y="25989815"/>
            <a:ext cx="4217233" cy="4246032"/>
          </a:xfrm>
          <a:prstGeom prst="rect">
            <a:avLst/>
          </a:prstGeom>
        </p:spPr>
      </p:pic>
      <p:pic>
        <p:nvPicPr>
          <p:cNvPr id="9" name="Grafika 35" descr="Strzałka w prawo z wypełnieniem pełnym">
            <a:extLst>
              <a:ext uri="{FF2B5EF4-FFF2-40B4-BE49-F238E27FC236}">
                <a16:creationId xmlns:a16="http://schemas.microsoft.com/office/drawing/2014/main" id="{6843CA37-D88B-F139-7867-CBDB201E311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592097" y="13052770"/>
            <a:ext cx="1758427" cy="1719820"/>
          </a:xfrm>
          <a:prstGeom prst="rect">
            <a:avLst/>
          </a:prstGeom>
        </p:spPr>
      </p:pic>
      <p:pic>
        <p:nvPicPr>
          <p:cNvPr id="22" name="Picture 22" descr="A picture containing grass&#10;&#10;Description automatically generated">
            <a:extLst>
              <a:ext uri="{FF2B5EF4-FFF2-40B4-BE49-F238E27FC236}">
                <a16:creationId xmlns:a16="http://schemas.microsoft.com/office/drawing/2014/main" id="{156CDC3E-FFAA-7E62-65DA-2D1581FAEB1E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650" b="22878"/>
          <a:stretch/>
        </p:blipFill>
        <p:spPr>
          <a:xfrm>
            <a:off x="30804032" y="24824951"/>
            <a:ext cx="4858158" cy="29023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D7B452-C576-EE5A-7BBF-58D0B1FAD599}"/>
              </a:ext>
            </a:extLst>
          </p:cNvPr>
          <p:cNvSpPr txBox="1"/>
          <p:nvPr/>
        </p:nvSpPr>
        <p:spPr>
          <a:xfrm>
            <a:off x="805342" y="12531414"/>
            <a:ext cx="389396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3000"/>
              <a:t>- </a:t>
            </a:r>
            <a:r>
              <a:rPr lang="it-IT" sz="3000" err="1"/>
              <a:t>Precreated</a:t>
            </a:r>
            <a:r>
              <a:rPr lang="it-IT" sz="3000"/>
              <a:t> </a:t>
            </a:r>
            <a:r>
              <a:rPr lang="it-IT" sz="3000" err="1"/>
              <a:t>neural</a:t>
            </a:r>
            <a:r>
              <a:rPr lang="it-IT" sz="3000"/>
              <a:t> network to </a:t>
            </a:r>
            <a:r>
              <a:rPr lang="it-IT" sz="3000" err="1"/>
              <a:t>objects</a:t>
            </a:r>
            <a:r>
              <a:rPr lang="it-IT" sz="3000"/>
              <a:t> in an image</a:t>
            </a:r>
            <a:endParaRPr lang="it-I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9370B259D77EB4D9953F78B39CE87D4" ma:contentTypeVersion="4" ma:contentTypeDescription="Opret et nyt dokument." ma:contentTypeScope="" ma:versionID="15645b61b4953f72a921a0e19ad4523a">
  <xsd:schema xmlns:xsd="http://www.w3.org/2001/XMLSchema" xmlns:xs="http://www.w3.org/2001/XMLSchema" xmlns:p="http://schemas.microsoft.com/office/2006/metadata/properties" xmlns:ns2="69a90b9a-ed07-4b5b-953f-f433d36265a2" xmlns:ns3="3af0cbc2-b82a-4fcf-a732-0dad0bc81d49" targetNamespace="http://schemas.microsoft.com/office/2006/metadata/properties" ma:root="true" ma:fieldsID="6db7cf86e41a4b34a4ebb515db2abe99" ns2:_="" ns3:_="">
    <xsd:import namespace="69a90b9a-ed07-4b5b-953f-f433d36265a2"/>
    <xsd:import namespace="3af0cbc2-b82a-4fcf-a732-0dad0bc81d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a90b9a-ed07-4b5b-953f-f433d36265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f0cbc2-b82a-4fcf-a732-0dad0bc81d4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1F581D-3D00-40E5-8544-D80AB1E6CB8B}">
  <ds:schemaRefs>
    <ds:schemaRef ds:uri="3af0cbc2-b82a-4fcf-a732-0dad0bc81d49"/>
    <ds:schemaRef ds:uri="69a90b9a-ed07-4b5b-953f-f433d36265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86576E2-C5AD-4F7B-9114-528A4E4C4373}">
  <ds:schemaRefs>
    <ds:schemaRef ds:uri="3af0cbc2-b82a-4fcf-a732-0dad0bc81d49"/>
    <ds:schemaRef ds:uri="69a90b9a-ed07-4b5b-953f-f433d36265a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823E19A-CDE5-49AC-ACE2-AF92568801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Default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3</cp:revision>
  <dcterms:modified xsi:type="dcterms:W3CDTF">2022-12-07T21:10:15Z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0x01010089370B259D77EB4D9953F78B39CE87D4</vt:lpwstr>
  </property>
</Properties>
</file>